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Merriweather Sans"/>
      <p:regular r:id="rId17"/>
      <p:bold r:id="rId18"/>
      <p:italic r:id="rId19"/>
      <p:boldItalic r:id="rId20"/>
    </p:embeddedFont>
    <p:embeddedFont>
      <p:font typeface="Proxima Nova"/>
      <p:regular r:id="rId21"/>
      <p:bold r:id="rId22"/>
      <p:italic r:id="rId23"/>
      <p:boldItalic r:id="rId24"/>
    </p:embeddedFont>
    <p:embeddedFont>
      <p:font typeface="Suez One"/>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erriweatherSans-boldItalic.fntdata"/><Relationship Id="rId22" Type="http://schemas.openxmlformats.org/officeDocument/2006/relationships/font" Target="fonts/ProximaNova-bold.fntdata"/><Relationship Id="rId21" Type="http://schemas.openxmlformats.org/officeDocument/2006/relationships/font" Target="fonts/ProximaNova-regular.fntdata"/><Relationship Id="rId24" Type="http://schemas.openxmlformats.org/officeDocument/2006/relationships/font" Target="fonts/ProximaNova-boldItalic.fntdata"/><Relationship Id="rId23" Type="http://schemas.openxmlformats.org/officeDocument/2006/relationships/font" Target="fonts/ProximaNova-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SuezOne-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MerriweatherSans-regular.fntdata"/><Relationship Id="rId16" Type="http://schemas.openxmlformats.org/officeDocument/2006/relationships/slide" Target="slides/slide12.xml"/><Relationship Id="rId19" Type="http://schemas.openxmlformats.org/officeDocument/2006/relationships/font" Target="fonts/MerriweatherSans-italic.fntdata"/><Relationship Id="rId18" Type="http://schemas.openxmlformats.org/officeDocument/2006/relationships/font" Target="fonts/Merriweather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f6ee3629a5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f6ee3629a5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f5c39b83a2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f5c39b83a2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f6ee3629a5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f6ee3629a5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f6e1d71d68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f6e1d71d68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10267da3f4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10267da3f4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f6e1d71d68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f6e1d71d68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fc3dd530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fc3dd530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fc3dd530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fc3dd530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fc3dd5304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fc3dd5304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fc3dd5304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2" name="Google Shape;1112;gfc3dd5304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f17e99c76e_0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f17e99c76e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115760d205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115760d205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type="ctrTitle"/>
          </p:nvPr>
        </p:nvSpPr>
        <p:spPr>
          <a:xfrm>
            <a:off x="734325" y="535000"/>
            <a:ext cx="4960800" cy="24264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Clr>
                <a:srgbClr val="191919"/>
              </a:buClr>
              <a:buSzPts val="4900"/>
              <a:buFont typeface="Bree Serif"/>
              <a:buNone/>
              <a:defRPr sz="5000">
                <a:solidFill>
                  <a:schemeClr val="lt1"/>
                </a:solidFill>
              </a:defRPr>
            </a:lvl1pPr>
            <a:lvl2pPr lvl="1" algn="ctr">
              <a:spcBef>
                <a:spcPts val="0"/>
              </a:spcBef>
              <a:spcAft>
                <a:spcPts val="0"/>
              </a:spcAft>
              <a:buClr>
                <a:srgbClr val="191919"/>
              </a:buClr>
              <a:buSzPts val="4900"/>
              <a:buNone/>
              <a:defRPr sz="4900">
                <a:solidFill>
                  <a:srgbClr val="191919"/>
                </a:solidFill>
              </a:defRPr>
            </a:lvl2pPr>
            <a:lvl3pPr lvl="2" algn="ctr">
              <a:spcBef>
                <a:spcPts val="0"/>
              </a:spcBef>
              <a:spcAft>
                <a:spcPts val="0"/>
              </a:spcAft>
              <a:buClr>
                <a:srgbClr val="191919"/>
              </a:buClr>
              <a:buSzPts val="4900"/>
              <a:buNone/>
              <a:defRPr sz="4900">
                <a:solidFill>
                  <a:srgbClr val="191919"/>
                </a:solidFill>
              </a:defRPr>
            </a:lvl3pPr>
            <a:lvl4pPr lvl="3" algn="ctr">
              <a:spcBef>
                <a:spcPts val="0"/>
              </a:spcBef>
              <a:spcAft>
                <a:spcPts val="0"/>
              </a:spcAft>
              <a:buClr>
                <a:srgbClr val="191919"/>
              </a:buClr>
              <a:buSzPts val="4900"/>
              <a:buNone/>
              <a:defRPr sz="4900">
                <a:solidFill>
                  <a:srgbClr val="191919"/>
                </a:solidFill>
              </a:defRPr>
            </a:lvl4pPr>
            <a:lvl5pPr lvl="4" algn="ctr">
              <a:spcBef>
                <a:spcPts val="0"/>
              </a:spcBef>
              <a:spcAft>
                <a:spcPts val="0"/>
              </a:spcAft>
              <a:buClr>
                <a:srgbClr val="191919"/>
              </a:buClr>
              <a:buSzPts val="4900"/>
              <a:buNone/>
              <a:defRPr sz="4900">
                <a:solidFill>
                  <a:srgbClr val="191919"/>
                </a:solidFill>
              </a:defRPr>
            </a:lvl5pPr>
            <a:lvl6pPr lvl="5" algn="ctr">
              <a:spcBef>
                <a:spcPts val="0"/>
              </a:spcBef>
              <a:spcAft>
                <a:spcPts val="0"/>
              </a:spcAft>
              <a:buClr>
                <a:srgbClr val="191919"/>
              </a:buClr>
              <a:buSzPts val="4900"/>
              <a:buNone/>
              <a:defRPr sz="4900">
                <a:solidFill>
                  <a:srgbClr val="191919"/>
                </a:solidFill>
              </a:defRPr>
            </a:lvl6pPr>
            <a:lvl7pPr lvl="6" algn="ctr">
              <a:spcBef>
                <a:spcPts val="0"/>
              </a:spcBef>
              <a:spcAft>
                <a:spcPts val="0"/>
              </a:spcAft>
              <a:buClr>
                <a:srgbClr val="191919"/>
              </a:buClr>
              <a:buSzPts val="4900"/>
              <a:buNone/>
              <a:defRPr sz="4900">
                <a:solidFill>
                  <a:srgbClr val="191919"/>
                </a:solidFill>
              </a:defRPr>
            </a:lvl7pPr>
            <a:lvl8pPr lvl="7" algn="ctr">
              <a:spcBef>
                <a:spcPts val="0"/>
              </a:spcBef>
              <a:spcAft>
                <a:spcPts val="0"/>
              </a:spcAft>
              <a:buClr>
                <a:srgbClr val="191919"/>
              </a:buClr>
              <a:buSzPts val="4900"/>
              <a:buNone/>
              <a:defRPr sz="4900">
                <a:solidFill>
                  <a:srgbClr val="191919"/>
                </a:solidFill>
              </a:defRPr>
            </a:lvl8pPr>
            <a:lvl9pPr lvl="8" algn="ctr">
              <a:spcBef>
                <a:spcPts val="0"/>
              </a:spcBef>
              <a:spcAft>
                <a:spcPts val="0"/>
              </a:spcAft>
              <a:buClr>
                <a:srgbClr val="191919"/>
              </a:buClr>
              <a:buSzPts val="4900"/>
              <a:buNone/>
              <a:defRPr sz="4900">
                <a:solidFill>
                  <a:srgbClr val="191919"/>
                </a:solidFill>
              </a:defRPr>
            </a:lvl9pPr>
          </a:lstStyle>
          <a:p/>
        </p:txBody>
      </p:sp>
      <p:sp>
        <p:nvSpPr>
          <p:cNvPr id="11" name="Google Shape;11;p2"/>
          <p:cNvSpPr txBox="1"/>
          <p:nvPr>
            <p:ph idx="1" type="subTitle"/>
          </p:nvPr>
        </p:nvSpPr>
        <p:spPr>
          <a:xfrm>
            <a:off x="1191450" y="3210400"/>
            <a:ext cx="4063200" cy="406800"/>
          </a:xfrm>
          <a:prstGeom prst="rect">
            <a:avLst/>
          </a:prstGeom>
          <a:solidFill>
            <a:schemeClr val="accent3"/>
          </a:solid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700"/>
              <a:buNone/>
              <a:defRPr sz="1700"/>
            </a:lvl2pPr>
            <a:lvl3pPr lvl="2" algn="ctr">
              <a:lnSpc>
                <a:spcPct val="100000"/>
              </a:lnSpc>
              <a:spcBef>
                <a:spcPts val="0"/>
              </a:spcBef>
              <a:spcAft>
                <a:spcPts val="0"/>
              </a:spcAft>
              <a:buSzPts val="1700"/>
              <a:buNone/>
              <a:defRPr sz="1700"/>
            </a:lvl3pPr>
            <a:lvl4pPr lvl="3" algn="ctr">
              <a:lnSpc>
                <a:spcPct val="100000"/>
              </a:lnSpc>
              <a:spcBef>
                <a:spcPts val="0"/>
              </a:spcBef>
              <a:spcAft>
                <a:spcPts val="0"/>
              </a:spcAft>
              <a:buSzPts val="1700"/>
              <a:buNone/>
              <a:defRPr sz="1700"/>
            </a:lvl4pPr>
            <a:lvl5pPr lvl="4" algn="ctr">
              <a:lnSpc>
                <a:spcPct val="100000"/>
              </a:lnSpc>
              <a:spcBef>
                <a:spcPts val="0"/>
              </a:spcBef>
              <a:spcAft>
                <a:spcPts val="0"/>
              </a:spcAft>
              <a:buSzPts val="1700"/>
              <a:buNone/>
              <a:defRPr sz="1700"/>
            </a:lvl5pPr>
            <a:lvl6pPr lvl="5" algn="ctr">
              <a:lnSpc>
                <a:spcPct val="100000"/>
              </a:lnSpc>
              <a:spcBef>
                <a:spcPts val="0"/>
              </a:spcBef>
              <a:spcAft>
                <a:spcPts val="0"/>
              </a:spcAft>
              <a:buSzPts val="1700"/>
              <a:buNone/>
              <a:defRPr sz="1700"/>
            </a:lvl6pPr>
            <a:lvl7pPr lvl="6" algn="ctr">
              <a:lnSpc>
                <a:spcPct val="100000"/>
              </a:lnSpc>
              <a:spcBef>
                <a:spcPts val="0"/>
              </a:spcBef>
              <a:spcAft>
                <a:spcPts val="0"/>
              </a:spcAft>
              <a:buSzPts val="1700"/>
              <a:buNone/>
              <a:defRPr sz="1700"/>
            </a:lvl7pPr>
            <a:lvl8pPr lvl="7" algn="ctr">
              <a:lnSpc>
                <a:spcPct val="100000"/>
              </a:lnSpc>
              <a:spcBef>
                <a:spcPts val="0"/>
              </a:spcBef>
              <a:spcAft>
                <a:spcPts val="0"/>
              </a:spcAft>
              <a:buSzPts val="1700"/>
              <a:buNone/>
              <a:defRPr sz="1700"/>
            </a:lvl8pPr>
            <a:lvl9pPr lvl="8" algn="ctr">
              <a:lnSpc>
                <a:spcPct val="100000"/>
              </a:lnSpc>
              <a:spcBef>
                <a:spcPts val="0"/>
              </a:spcBef>
              <a:spcAft>
                <a:spcPts val="0"/>
              </a:spcAft>
              <a:buSzPts val="1700"/>
              <a:buNone/>
              <a:defRPr sz="17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txBox="1"/>
          <p:nvPr>
            <p:ph type="title"/>
          </p:nvPr>
        </p:nvSpPr>
        <p:spPr>
          <a:xfrm>
            <a:off x="799800" y="1260513"/>
            <a:ext cx="39654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8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5" name="Google Shape;15;p3"/>
          <p:cNvSpPr txBox="1"/>
          <p:nvPr>
            <p:ph hasCustomPrompt="1" idx="2" type="title"/>
          </p:nvPr>
        </p:nvSpPr>
        <p:spPr>
          <a:xfrm>
            <a:off x="799800" y="407150"/>
            <a:ext cx="31509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8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16" name="Google Shape;16;p3"/>
          <p:cNvSpPr txBox="1"/>
          <p:nvPr>
            <p:ph idx="1" type="subTitle"/>
          </p:nvPr>
        </p:nvSpPr>
        <p:spPr>
          <a:xfrm>
            <a:off x="907425" y="2113900"/>
            <a:ext cx="2409900" cy="841800"/>
          </a:xfrm>
          <a:prstGeom prst="rect">
            <a:avLst/>
          </a:prstGeom>
          <a:solidFill>
            <a:schemeClr val="accent3"/>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7" name="Google Shape;17;p3"/>
          <p:cNvSpPr/>
          <p:nvPr/>
        </p:nvSpPr>
        <p:spPr>
          <a:xfrm rot="10800000">
            <a:off x="8436225" y="543631"/>
            <a:ext cx="2612" cy="2474"/>
          </a:xfrm>
          <a:custGeom>
            <a:rect b="b" l="l" r="r" t="t"/>
            <a:pathLst>
              <a:path extrusionOk="0" h="18" w="19">
                <a:moveTo>
                  <a:pt x="2" y="1"/>
                </a:moveTo>
                <a:lnTo>
                  <a:pt x="0" y="3"/>
                </a:lnTo>
                <a:cubicBezTo>
                  <a:pt x="2" y="13"/>
                  <a:pt x="5" y="18"/>
                  <a:pt x="10" y="18"/>
                </a:cubicBezTo>
                <a:cubicBezTo>
                  <a:pt x="12" y="18"/>
                  <a:pt x="15" y="17"/>
                  <a:pt x="17" y="15"/>
                </a:cubicBezTo>
                <a:cubicBezTo>
                  <a:pt x="18" y="14"/>
                  <a:pt x="18" y="6"/>
                  <a:pt x="16" y="3"/>
                </a:cubicBezTo>
                <a:cubicBezTo>
                  <a:pt x="13" y="1"/>
                  <a:pt x="7" y="1"/>
                  <a:pt x="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rot="10800000">
            <a:off x="8364610" y="1169186"/>
            <a:ext cx="113675" cy="114912"/>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rot="10800000">
            <a:off x="7589507" y="517789"/>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10800000">
            <a:off x="8046265" y="184735"/>
            <a:ext cx="356833" cy="559579"/>
          </a:xfrm>
          <a:custGeom>
            <a:rect b="b" l="l" r="r" t="t"/>
            <a:pathLst>
              <a:path extrusionOk="0" h="4071" w="2596">
                <a:moveTo>
                  <a:pt x="1519" y="1"/>
                </a:moveTo>
                <a:cubicBezTo>
                  <a:pt x="1438" y="1"/>
                  <a:pt x="1366" y="35"/>
                  <a:pt x="1302" y="101"/>
                </a:cubicBezTo>
                <a:cubicBezTo>
                  <a:pt x="1251" y="155"/>
                  <a:pt x="1222" y="219"/>
                  <a:pt x="1204" y="290"/>
                </a:cubicBezTo>
                <a:cubicBezTo>
                  <a:pt x="1172" y="413"/>
                  <a:pt x="1164" y="541"/>
                  <a:pt x="1182" y="667"/>
                </a:cubicBezTo>
                <a:cubicBezTo>
                  <a:pt x="1225" y="975"/>
                  <a:pt x="1310" y="1272"/>
                  <a:pt x="1458" y="1547"/>
                </a:cubicBezTo>
                <a:cubicBezTo>
                  <a:pt x="1628" y="1863"/>
                  <a:pt x="1797" y="2179"/>
                  <a:pt x="1988" y="2483"/>
                </a:cubicBezTo>
                <a:cubicBezTo>
                  <a:pt x="2050" y="2581"/>
                  <a:pt x="2101" y="2685"/>
                  <a:pt x="2155" y="2788"/>
                </a:cubicBezTo>
                <a:cubicBezTo>
                  <a:pt x="2168" y="2810"/>
                  <a:pt x="2154" y="2831"/>
                  <a:pt x="2127" y="2833"/>
                </a:cubicBezTo>
                <a:cubicBezTo>
                  <a:pt x="2083" y="2836"/>
                  <a:pt x="2039" y="2836"/>
                  <a:pt x="1994" y="2836"/>
                </a:cubicBezTo>
                <a:cubicBezTo>
                  <a:pt x="1796" y="2837"/>
                  <a:pt x="1598" y="2840"/>
                  <a:pt x="1401" y="2870"/>
                </a:cubicBezTo>
                <a:cubicBezTo>
                  <a:pt x="1041" y="2925"/>
                  <a:pt x="706" y="3042"/>
                  <a:pt x="401" y="3241"/>
                </a:cubicBezTo>
                <a:cubicBezTo>
                  <a:pt x="317" y="3295"/>
                  <a:pt x="240" y="3358"/>
                  <a:pt x="172" y="3431"/>
                </a:cubicBezTo>
                <a:cubicBezTo>
                  <a:pt x="126" y="3479"/>
                  <a:pt x="89" y="3534"/>
                  <a:pt x="62" y="3594"/>
                </a:cubicBezTo>
                <a:cubicBezTo>
                  <a:pt x="0" y="3733"/>
                  <a:pt x="28" y="3852"/>
                  <a:pt x="145" y="3950"/>
                </a:cubicBezTo>
                <a:cubicBezTo>
                  <a:pt x="227" y="4020"/>
                  <a:pt x="329" y="4052"/>
                  <a:pt x="433" y="4062"/>
                </a:cubicBezTo>
                <a:cubicBezTo>
                  <a:pt x="493" y="4068"/>
                  <a:pt x="553" y="4071"/>
                  <a:pt x="613" y="4071"/>
                </a:cubicBezTo>
                <a:cubicBezTo>
                  <a:pt x="724" y="4071"/>
                  <a:pt x="835" y="4061"/>
                  <a:pt x="944" y="4040"/>
                </a:cubicBezTo>
                <a:cubicBezTo>
                  <a:pt x="1419" y="3950"/>
                  <a:pt x="1818" y="3716"/>
                  <a:pt x="2174" y="3398"/>
                </a:cubicBezTo>
                <a:cubicBezTo>
                  <a:pt x="2295" y="3291"/>
                  <a:pt x="2388" y="3162"/>
                  <a:pt x="2491" y="3039"/>
                </a:cubicBezTo>
                <a:cubicBezTo>
                  <a:pt x="2547" y="2971"/>
                  <a:pt x="2581" y="2903"/>
                  <a:pt x="2583" y="2819"/>
                </a:cubicBezTo>
                <a:cubicBezTo>
                  <a:pt x="2586" y="2714"/>
                  <a:pt x="2584" y="2609"/>
                  <a:pt x="2584" y="2504"/>
                </a:cubicBezTo>
                <a:lnTo>
                  <a:pt x="2588" y="2504"/>
                </a:lnTo>
                <a:cubicBezTo>
                  <a:pt x="2588" y="2399"/>
                  <a:pt x="2596" y="2293"/>
                  <a:pt x="2586" y="2190"/>
                </a:cubicBezTo>
                <a:cubicBezTo>
                  <a:pt x="2572" y="2042"/>
                  <a:pt x="2552" y="1893"/>
                  <a:pt x="2525" y="1748"/>
                </a:cubicBezTo>
                <a:cubicBezTo>
                  <a:pt x="2450" y="1344"/>
                  <a:pt x="2331" y="955"/>
                  <a:pt x="2141" y="590"/>
                </a:cubicBezTo>
                <a:cubicBezTo>
                  <a:pt x="2076" y="462"/>
                  <a:pt x="1998" y="341"/>
                  <a:pt x="1908" y="229"/>
                </a:cubicBezTo>
                <a:cubicBezTo>
                  <a:pt x="1834" y="138"/>
                  <a:pt x="1745" y="64"/>
                  <a:pt x="1634" y="22"/>
                </a:cubicBezTo>
                <a:cubicBezTo>
                  <a:pt x="1594" y="8"/>
                  <a:pt x="1555" y="1"/>
                  <a:pt x="15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rot="10800000">
            <a:off x="8356773" y="442188"/>
            <a:ext cx="423086" cy="457863"/>
          </a:xfrm>
          <a:custGeom>
            <a:rect b="b" l="l" r="r" t="t"/>
            <a:pathLst>
              <a:path extrusionOk="0" h="3331" w="3078">
                <a:moveTo>
                  <a:pt x="2364" y="0"/>
                </a:moveTo>
                <a:cubicBezTo>
                  <a:pt x="2291" y="0"/>
                  <a:pt x="2226" y="34"/>
                  <a:pt x="2168" y="95"/>
                </a:cubicBezTo>
                <a:cubicBezTo>
                  <a:pt x="2111" y="156"/>
                  <a:pt x="2074" y="232"/>
                  <a:pt x="2059" y="314"/>
                </a:cubicBezTo>
                <a:cubicBezTo>
                  <a:pt x="2040" y="400"/>
                  <a:pt x="2022" y="487"/>
                  <a:pt x="2029" y="576"/>
                </a:cubicBezTo>
                <a:cubicBezTo>
                  <a:pt x="2035" y="676"/>
                  <a:pt x="2040" y="774"/>
                  <a:pt x="2048" y="874"/>
                </a:cubicBezTo>
                <a:cubicBezTo>
                  <a:pt x="2077" y="1220"/>
                  <a:pt x="2140" y="1563"/>
                  <a:pt x="2238" y="1895"/>
                </a:cubicBezTo>
                <a:cubicBezTo>
                  <a:pt x="2292" y="2083"/>
                  <a:pt x="2377" y="2256"/>
                  <a:pt x="2449" y="2435"/>
                </a:cubicBezTo>
                <a:cubicBezTo>
                  <a:pt x="2466" y="2480"/>
                  <a:pt x="2500" y="2522"/>
                  <a:pt x="2483" y="2576"/>
                </a:cubicBezTo>
                <a:cubicBezTo>
                  <a:pt x="2488" y="2576"/>
                  <a:pt x="2494" y="2577"/>
                  <a:pt x="2496" y="2579"/>
                </a:cubicBezTo>
                <a:cubicBezTo>
                  <a:pt x="2499" y="2581"/>
                  <a:pt x="2499" y="2590"/>
                  <a:pt x="2498" y="2591"/>
                </a:cubicBezTo>
                <a:cubicBezTo>
                  <a:pt x="2496" y="2593"/>
                  <a:pt x="2494" y="2593"/>
                  <a:pt x="2491" y="2593"/>
                </a:cubicBezTo>
                <a:cubicBezTo>
                  <a:pt x="2486" y="2593"/>
                  <a:pt x="2482" y="2588"/>
                  <a:pt x="2480" y="2579"/>
                </a:cubicBezTo>
                <a:cubicBezTo>
                  <a:pt x="2473" y="2580"/>
                  <a:pt x="2465" y="2581"/>
                  <a:pt x="2458" y="2581"/>
                </a:cubicBezTo>
                <a:cubicBezTo>
                  <a:pt x="2415" y="2581"/>
                  <a:pt x="2377" y="2559"/>
                  <a:pt x="2338" y="2545"/>
                </a:cubicBezTo>
                <a:cubicBezTo>
                  <a:pt x="1883" y="2388"/>
                  <a:pt x="1422" y="2262"/>
                  <a:pt x="940" y="2227"/>
                </a:cubicBezTo>
                <a:cubicBezTo>
                  <a:pt x="910" y="2225"/>
                  <a:pt x="880" y="2224"/>
                  <a:pt x="851" y="2224"/>
                </a:cubicBezTo>
                <a:cubicBezTo>
                  <a:pt x="704" y="2224"/>
                  <a:pt x="558" y="2252"/>
                  <a:pt x="422" y="2307"/>
                </a:cubicBezTo>
                <a:cubicBezTo>
                  <a:pt x="309" y="2355"/>
                  <a:pt x="210" y="2429"/>
                  <a:pt x="132" y="2523"/>
                </a:cubicBezTo>
                <a:cubicBezTo>
                  <a:pt x="0" y="2677"/>
                  <a:pt x="9" y="2844"/>
                  <a:pt x="146" y="2980"/>
                </a:cubicBezTo>
                <a:cubicBezTo>
                  <a:pt x="233" y="3069"/>
                  <a:pt x="340" y="3124"/>
                  <a:pt x="455" y="3167"/>
                </a:cubicBezTo>
                <a:cubicBezTo>
                  <a:pt x="758" y="3283"/>
                  <a:pt x="1075" y="3312"/>
                  <a:pt x="1395" y="3330"/>
                </a:cubicBezTo>
                <a:cubicBezTo>
                  <a:pt x="1434" y="3330"/>
                  <a:pt x="1472" y="3328"/>
                  <a:pt x="1511" y="3321"/>
                </a:cubicBezTo>
                <a:cubicBezTo>
                  <a:pt x="1758" y="3294"/>
                  <a:pt x="1998" y="3228"/>
                  <a:pt x="2235" y="3157"/>
                </a:cubicBezTo>
                <a:cubicBezTo>
                  <a:pt x="2395" y="3108"/>
                  <a:pt x="2543" y="3037"/>
                  <a:pt x="2669" y="2926"/>
                </a:cubicBezTo>
                <a:cubicBezTo>
                  <a:pt x="2698" y="2899"/>
                  <a:pt x="2727" y="2875"/>
                  <a:pt x="2770" y="2875"/>
                </a:cubicBezTo>
                <a:cubicBezTo>
                  <a:pt x="2771" y="2875"/>
                  <a:pt x="2772" y="2875"/>
                  <a:pt x="2772" y="2875"/>
                </a:cubicBezTo>
                <a:cubicBezTo>
                  <a:pt x="2836" y="2875"/>
                  <a:pt x="2868" y="2830"/>
                  <a:pt x="2893" y="2779"/>
                </a:cubicBezTo>
                <a:cubicBezTo>
                  <a:pt x="2932" y="2700"/>
                  <a:pt x="2958" y="2615"/>
                  <a:pt x="2974" y="2529"/>
                </a:cubicBezTo>
                <a:cubicBezTo>
                  <a:pt x="3014" y="2328"/>
                  <a:pt x="3034" y="2125"/>
                  <a:pt x="3052" y="1922"/>
                </a:cubicBezTo>
                <a:cubicBezTo>
                  <a:pt x="3077" y="1642"/>
                  <a:pt x="3074" y="1359"/>
                  <a:pt x="3042" y="1079"/>
                </a:cubicBezTo>
                <a:cubicBezTo>
                  <a:pt x="3019" y="881"/>
                  <a:pt x="2975" y="688"/>
                  <a:pt x="2895" y="505"/>
                </a:cubicBezTo>
                <a:cubicBezTo>
                  <a:pt x="2835" y="367"/>
                  <a:pt x="2758" y="239"/>
                  <a:pt x="2648" y="134"/>
                </a:cubicBezTo>
                <a:cubicBezTo>
                  <a:pt x="2597" y="85"/>
                  <a:pt x="2536" y="46"/>
                  <a:pt x="2468" y="21"/>
                </a:cubicBezTo>
                <a:cubicBezTo>
                  <a:pt x="2432" y="7"/>
                  <a:pt x="2397" y="0"/>
                  <a:pt x="236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10800000">
            <a:off x="7673902" y="126592"/>
            <a:ext cx="323844" cy="444942"/>
          </a:xfrm>
          <a:custGeom>
            <a:rect b="b" l="l" r="r" t="t"/>
            <a:pathLst>
              <a:path extrusionOk="0" h="3237" w="2356">
                <a:moveTo>
                  <a:pt x="960" y="0"/>
                </a:moveTo>
                <a:cubicBezTo>
                  <a:pt x="859" y="0"/>
                  <a:pt x="778" y="56"/>
                  <a:pt x="738" y="156"/>
                </a:cubicBezTo>
                <a:cubicBezTo>
                  <a:pt x="708" y="231"/>
                  <a:pt x="709" y="306"/>
                  <a:pt x="725" y="384"/>
                </a:cubicBezTo>
                <a:cubicBezTo>
                  <a:pt x="822" y="830"/>
                  <a:pt x="1029" y="1220"/>
                  <a:pt x="1313" y="1572"/>
                </a:cubicBezTo>
                <a:cubicBezTo>
                  <a:pt x="1433" y="1717"/>
                  <a:pt x="1564" y="1852"/>
                  <a:pt x="1704" y="1977"/>
                </a:cubicBezTo>
                <a:cubicBezTo>
                  <a:pt x="1715" y="1987"/>
                  <a:pt x="1720" y="2003"/>
                  <a:pt x="1720" y="2018"/>
                </a:cubicBezTo>
                <a:cubicBezTo>
                  <a:pt x="1720" y="2040"/>
                  <a:pt x="1698" y="2042"/>
                  <a:pt x="1684" y="2042"/>
                </a:cubicBezTo>
                <a:cubicBezTo>
                  <a:pt x="1551" y="2044"/>
                  <a:pt x="1419" y="2057"/>
                  <a:pt x="1289" y="2078"/>
                </a:cubicBezTo>
                <a:cubicBezTo>
                  <a:pt x="934" y="2139"/>
                  <a:pt x="614" y="2277"/>
                  <a:pt x="338" y="2511"/>
                </a:cubicBezTo>
                <a:cubicBezTo>
                  <a:pt x="262" y="2575"/>
                  <a:pt x="195" y="2650"/>
                  <a:pt x="141" y="2733"/>
                </a:cubicBezTo>
                <a:cubicBezTo>
                  <a:pt x="1" y="2945"/>
                  <a:pt x="70" y="3135"/>
                  <a:pt x="310" y="3208"/>
                </a:cubicBezTo>
                <a:cubicBezTo>
                  <a:pt x="375" y="3227"/>
                  <a:pt x="442" y="3236"/>
                  <a:pt x="510" y="3236"/>
                </a:cubicBezTo>
                <a:cubicBezTo>
                  <a:pt x="519" y="3236"/>
                  <a:pt x="529" y="3236"/>
                  <a:pt x="539" y="3236"/>
                </a:cubicBezTo>
                <a:cubicBezTo>
                  <a:pt x="577" y="3234"/>
                  <a:pt x="617" y="3235"/>
                  <a:pt x="654" y="3229"/>
                </a:cubicBezTo>
                <a:cubicBezTo>
                  <a:pt x="1036" y="3179"/>
                  <a:pt x="1396" y="3065"/>
                  <a:pt x="1717" y="2846"/>
                </a:cubicBezTo>
                <a:cubicBezTo>
                  <a:pt x="1844" y="2760"/>
                  <a:pt x="1966" y="2666"/>
                  <a:pt x="2091" y="2575"/>
                </a:cubicBezTo>
                <a:cubicBezTo>
                  <a:pt x="2160" y="2528"/>
                  <a:pt x="2215" y="2463"/>
                  <a:pt x="2252" y="2389"/>
                </a:cubicBezTo>
                <a:cubicBezTo>
                  <a:pt x="2313" y="2260"/>
                  <a:pt x="2355" y="2130"/>
                  <a:pt x="2299" y="1979"/>
                </a:cubicBezTo>
                <a:cubicBezTo>
                  <a:pt x="2198" y="1711"/>
                  <a:pt x="2108" y="1439"/>
                  <a:pt x="1997" y="1174"/>
                </a:cubicBezTo>
                <a:cubicBezTo>
                  <a:pt x="1909" y="959"/>
                  <a:pt x="1799" y="755"/>
                  <a:pt x="1669" y="563"/>
                </a:cubicBezTo>
                <a:cubicBezTo>
                  <a:pt x="1563" y="408"/>
                  <a:pt x="1442" y="265"/>
                  <a:pt x="1295" y="146"/>
                </a:cubicBezTo>
                <a:cubicBezTo>
                  <a:pt x="1214" y="79"/>
                  <a:pt x="1123" y="27"/>
                  <a:pt x="1017" y="6"/>
                </a:cubicBezTo>
                <a:cubicBezTo>
                  <a:pt x="998" y="2"/>
                  <a:pt x="979" y="0"/>
                  <a:pt x="9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10800000">
            <a:off x="8580411" y="774003"/>
            <a:ext cx="393671" cy="400819"/>
          </a:xfrm>
          <a:custGeom>
            <a:rect b="b" l="l" r="r" t="t"/>
            <a:pathLst>
              <a:path extrusionOk="0" h="2916" w="2864">
                <a:moveTo>
                  <a:pt x="2417" y="0"/>
                </a:moveTo>
                <a:cubicBezTo>
                  <a:pt x="2352" y="0"/>
                  <a:pt x="2289" y="31"/>
                  <a:pt x="2227" y="93"/>
                </a:cubicBezTo>
                <a:cubicBezTo>
                  <a:pt x="2174" y="149"/>
                  <a:pt x="2132" y="215"/>
                  <a:pt x="2105" y="288"/>
                </a:cubicBezTo>
                <a:cubicBezTo>
                  <a:pt x="2049" y="438"/>
                  <a:pt x="2016" y="596"/>
                  <a:pt x="2007" y="756"/>
                </a:cubicBezTo>
                <a:cubicBezTo>
                  <a:pt x="1991" y="976"/>
                  <a:pt x="1989" y="1196"/>
                  <a:pt x="2002" y="1417"/>
                </a:cubicBezTo>
                <a:cubicBezTo>
                  <a:pt x="2016" y="1632"/>
                  <a:pt x="2037" y="1846"/>
                  <a:pt x="2061" y="2060"/>
                </a:cubicBezTo>
                <a:cubicBezTo>
                  <a:pt x="2077" y="2213"/>
                  <a:pt x="2094" y="2367"/>
                  <a:pt x="2109" y="2521"/>
                </a:cubicBezTo>
                <a:cubicBezTo>
                  <a:pt x="2111" y="2541"/>
                  <a:pt x="2115" y="2566"/>
                  <a:pt x="2093" y="2578"/>
                </a:cubicBezTo>
                <a:cubicBezTo>
                  <a:pt x="2087" y="2582"/>
                  <a:pt x="2081" y="2584"/>
                  <a:pt x="2076" y="2584"/>
                </a:cubicBezTo>
                <a:cubicBezTo>
                  <a:pt x="2061" y="2584"/>
                  <a:pt x="2047" y="2573"/>
                  <a:pt x="2034" y="2564"/>
                </a:cubicBezTo>
                <a:cubicBezTo>
                  <a:pt x="1893" y="2458"/>
                  <a:pt x="1753" y="2347"/>
                  <a:pt x="1609" y="2247"/>
                </a:cubicBezTo>
                <a:cubicBezTo>
                  <a:pt x="1374" y="2083"/>
                  <a:pt x="1133" y="1926"/>
                  <a:pt x="870" y="1808"/>
                </a:cubicBezTo>
                <a:cubicBezTo>
                  <a:pt x="734" y="1746"/>
                  <a:pt x="595" y="1697"/>
                  <a:pt x="445" y="1678"/>
                </a:cubicBezTo>
                <a:cubicBezTo>
                  <a:pt x="425" y="1676"/>
                  <a:pt x="406" y="1674"/>
                  <a:pt x="386" y="1674"/>
                </a:cubicBezTo>
                <a:cubicBezTo>
                  <a:pt x="318" y="1674"/>
                  <a:pt x="249" y="1687"/>
                  <a:pt x="186" y="1714"/>
                </a:cubicBezTo>
                <a:cubicBezTo>
                  <a:pt x="58" y="1763"/>
                  <a:pt x="0" y="1871"/>
                  <a:pt x="26" y="2005"/>
                </a:cubicBezTo>
                <a:cubicBezTo>
                  <a:pt x="39" y="2076"/>
                  <a:pt x="67" y="2142"/>
                  <a:pt x="110" y="2201"/>
                </a:cubicBezTo>
                <a:cubicBezTo>
                  <a:pt x="162" y="2273"/>
                  <a:pt x="224" y="2337"/>
                  <a:pt x="292" y="2392"/>
                </a:cubicBezTo>
                <a:cubicBezTo>
                  <a:pt x="532" y="2590"/>
                  <a:pt x="812" y="2703"/>
                  <a:pt x="1107" y="2781"/>
                </a:cubicBezTo>
                <a:cubicBezTo>
                  <a:pt x="1418" y="2864"/>
                  <a:pt x="1736" y="2894"/>
                  <a:pt x="2055" y="2914"/>
                </a:cubicBezTo>
                <a:cubicBezTo>
                  <a:pt x="2066" y="2915"/>
                  <a:pt x="2078" y="2915"/>
                  <a:pt x="2089" y="2915"/>
                </a:cubicBezTo>
                <a:cubicBezTo>
                  <a:pt x="2128" y="2915"/>
                  <a:pt x="2166" y="2911"/>
                  <a:pt x="2204" y="2905"/>
                </a:cubicBezTo>
                <a:cubicBezTo>
                  <a:pt x="2241" y="2897"/>
                  <a:pt x="2283" y="2882"/>
                  <a:pt x="2298" y="2844"/>
                </a:cubicBezTo>
                <a:cubicBezTo>
                  <a:pt x="2341" y="2736"/>
                  <a:pt x="2424" y="2650"/>
                  <a:pt x="2463" y="2540"/>
                </a:cubicBezTo>
                <a:cubicBezTo>
                  <a:pt x="2540" y="2321"/>
                  <a:pt x="2624" y="2105"/>
                  <a:pt x="2695" y="1884"/>
                </a:cubicBezTo>
                <a:cubicBezTo>
                  <a:pt x="2790" y="1585"/>
                  <a:pt x="2854" y="1277"/>
                  <a:pt x="2863" y="960"/>
                </a:cubicBezTo>
                <a:cubicBezTo>
                  <a:pt x="2864" y="776"/>
                  <a:pt x="2833" y="597"/>
                  <a:pt x="2784" y="421"/>
                </a:cubicBezTo>
                <a:cubicBezTo>
                  <a:pt x="2762" y="352"/>
                  <a:pt x="2735" y="286"/>
                  <a:pt x="2703" y="222"/>
                </a:cubicBezTo>
                <a:cubicBezTo>
                  <a:pt x="2680" y="171"/>
                  <a:pt x="2647" y="126"/>
                  <a:pt x="2605" y="89"/>
                </a:cubicBezTo>
                <a:cubicBezTo>
                  <a:pt x="2543" y="30"/>
                  <a:pt x="2480" y="0"/>
                  <a:pt x="24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8774361" y="1046851"/>
            <a:ext cx="164396" cy="329067"/>
          </a:xfrm>
          <a:custGeom>
            <a:rect b="b" l="l" r="r" t="t"/>
            <a:pathLst>
              <a:path extrusionOk="0" h="2394" w="1196">
                <a:moveTo>
                  <a:pt x="544" y="1"/>
                </a:moveTo>
                <a:cubicBezTo>
                  <a:pt x="413" y="1"/>
                  <a:pt x="297" y="58"/>
                  <a:pt x="197" y="165"/>
                </a:cubicBezTo>
                <a:cubicBezTo>
                  <a:pt x="129" y="239"/>
                  <a:pt x="81" y="328"/>
                  <a:pt x="54" y="424"/>
                </a:cubicBezTo>
                <a:cubicBezTo>
                  <a:pt x="1" y="608"/>
                  <a:pt x="4" y="796"/>
                  <a:pt x="39" y="982"/>
                </a:cubicBezTo>
                <a:cubicBezTo>
                  <a:pt x="82" y="1210"/>
                  <a:pt x="162" y="1430"/>
                  <a:pt x="275" y="1633"/>
                </a:cubicBezTo>
                <a:cubicBezTo>
                  <a:pt x="367" y="1803"/>
                  <a:pt x="471" y="1967"/>
                  <a:pt x="583" y="2123"/>
                </a:cubicBezTo>
                <a:cubicBezTo>
                  <a:pt x="636" y="2194"/>
                  <a:pt x="693" y="2262"/>
                  <a:pt x="753" y="2327"/>
                </a:cubicBezTo>
                <a:cubicBezTo>
                  <a:pt x="793" y="2371"/>
                  <a:pt x="842" y="2393"/>
                  <a:pt x="899" y="2393"/>
                </a:cubicBezTo>
                <a:cubicBezTo>
                  <a:pt x="915" y="2393"/>
                  <a:pt x="931" y="2392"/>
                  <a:pt x="948" y="2389"/>
                </a:cubicBezTo>
                <a:cubicBezTo>
                  <a:pt x="1036" y="2370"/>
                  <a:pt x="1049" y="2362"/>
                  <a:pt x="1056" y="2273"/>
                </a:cubicBezTo>
                <a:cubicBezTo>
                  <a:pt x="1072" y="2042"/>
                  <a:pt x="1105" y="1813"/>
                  <a:pt x="1136" y="1583"/>
                </a:cubicBezTo>
                <a:cubicBezTo>
                  <a:pt x="1162" y="1392"/>
                  <a:pt x="1196" y="1201"/>
                  <a:pt x="1185" y="1006"/>
                </a:cubicBezTo>
                <a:cubicBezTo>
                  <a:pt x="1185" y="924"/>
                  <a:pt x="1188" y="841"/>
                  <a:pt x="1185" y="758"/>
                </a:cubicBezTo>
                <a:cubicBezTo>
                  <a:pt x="1178" y="601"/>
                  <a:pt x="1128" y="455"/>
                  <a:pt x="1056" y="316"/>
                </a:cubicBezTo>
                <a:cubicBezTo>
                  <a:pt x="980" y="172"/>
                  <a:pt x="863" y="79"/>
                  <a:pt x="708" y="29"/>
                </a:cubicBezTo>
                <a:cubicBezTo>
                  <a:pt x="651" y="10"/>
                  <a:pt x="596" y="1"/>
                  <a:pt x="5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7637333" y="254286"/>
            <a:ext cx="1206855" cy="943354"/>
          </a:xfrm>
          <a:custGeom>
            <a:rect b="b" l="l" r="r" t="t"/>
            <a:pathLst>
              <a:path extrusionOk="0" h="6863" w="8780">
                <a:moveTo>
                  <a:pt x="95" y="1"/>
                </a:moveTo>
                <a:cubicBezTo>
                  <a:pt x="65" y="1"/>
                  <a:pt x="39" y="21"/>
                  <a:pt x="34" y="51"/>
                </a:cubicBezTo>
                <a:cubicBezTo>
                  <a:pt x="19" y="110"/>
                  <a:pt x="1" y="170"/>
                  <a:pt x="4" y="228"/>
                </a:cubicBezTo>
                <a:cubicBezTo>
                  <a:pt x="11" y="349"/>
                  <a:pt x="26" y="470"/>
                  <a:pt x="49" y="590"/>
                </a:cubicBezTo>
                <a:cubicBezTo>
                  <a:pt x="151" y="1120"/>
                  <a:pt x="341" y="1619"/>
                  <a:pt x="605" y="2089"/>
                </a:cubicBezTo>
                <a:cubicBezTo>
                  <a:pt x="1006" y="2805"/>
                  <a:pt x="1500" y="3456"/>
                  <a:pt x="2053" y="4061"/>
                </a:cubicBezTo>
                <a:cubicBezTo>
                  <a:pt x="3090" y="5201"/>
                  <a:pt x="4349" y="6001"/>
                  <a:pt x="5811" y="6481"/>
                </a:cubicBezTo>
                <a:cubicBezTo>
                  <a:pt x="6503" y="6708"/>
                  <a:pt x="7212" y="6836"/>
                  <a:pt x="7981" y="6860"/>
                </a:cubicBezTo>
                <a:cubicBezTo>
                  <a:pt x="8042" y="6860"/>
                  <a:pt x="8121" y="6862"/>
                  <a:pt x="8207" y="6862"/>
                </a:cubicBezTo>
                <a:cubicBezTo>
                  <a:pt x="8249" y="6862"/>
                  <a:pt x="8294" y="6862"/>
                  <a:pt x="8338" y="6860"/>
                </a:cubicBezTo>
                <a:cubicBezTo>
                  <a:pt x="8436" y="6855"/>
                  <a:pt x="8536" y="6845"/>
                  <a:pt x="8633" y="6829"/>
                </a:cubicBezTo>
                <a:cubicBezTo>
                  <a:pt x="8675" y="6823"/>
                  <a:pt x="8716" y="6800"/>
                  <a:pt x="8754" y="6781"/>
                </a:cubicBezTo>
                <a:cubicBezTo>
                  <a:pt x="8779" y="6768"/>
                  <a:pt x="8780" y="6725"/>
                  <a:pt x="8757" y="6709"/>
                </a:cubicBezTo>
                <a:cubicBezTo>
                  <a:pt x="8736" y="6693"/>
                  <a:pt x="8712" y="6674"/>
                  <a:pt x="8688" y="6669"/>
                </a:cubicBezTo>
                <a:cubicBezTo>
                  <a:pt x="8606" y="6650"/>
                  <a:pt x="8525" y="6638"/>
                  <a:pt x="8443" y="6631"/>
                </a:cubicBezTo>
                <a:cubicBezTo>
                  <a:pt x="8200" y="6618"/>
                  <a:pt x="7957" y="6609"/>
                  <a:pt x="7714" y="6602"/>
                </a:cubicBezTo>
                <a:cubicBezTo>
                  <a:pt x="7316" y="6593"/>
                  <a:pt x="6920" y="6540"/>
                  <a:pt x="6534" y="6446"/>
                </a:cubicBezTo>
                <a:cubicBezTo>
                  <a:pt x="5347" y="6157"/>
                  <a:pt x="4272" y="5637"/>
                  <a:pt x="3309" y="4887"/>
                </a:cubicBezTo>
                <a:cubicBezTo>
                  <a:pt x="2352" y="4142"/>
                  <a:pt x="1583" y="3229"/>
                  <a:pt x="950" y="2199"/>
                </a:cubicBezTo>
                <a:cubicBezTo>
                  <a:pt x="560" y="1566"/>
                  <a:pt x="311" y="880"/>
                  <a:pt x="193" y="146"/>
                </a:cubicBezTo>
                <a:cubicBezTo>
                  <a:pt x="188" y="114"/>
                  <a:pt x="185" y="78"/>
                  <a:pt x="170" y="51"/>
                </a:cubicBezTo>
                <a:cubicBezTo>
                  <a:pt x="156" y="27"/>
                  <a:pt x="134" y="10"/>
                  <a:pt x="110" y="3"/>
                </a:cubicBezTo>
                <a:cubicBezTo>
                  <a:pt x="105" y="1"/>
                  <a:pt x="100" y="1"/>
                  <a:pt x="9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10800000">
            <a:off x="8728782" y="228939"/>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27" name="Shape 27"/>
        <p:cNvGrpSpPr/>
        <p:nvPr/>
      </p:nvGrpSpPr>
      <p:grpSpPr>
        <a:xfrm>
          <a:off x="0" y="0"/>
          <a:ext cx="0" cy="0"/>
          <a:chOff x="0" y="0"/>
          <a:chExt cx="0" cy="0"/>
        </a:xfrm>
      </p:grpSpPr>
      <p:sp>
        <p:nvSpPr>
          <p:cNvPr id="28" name="Google Shape;28;p4"/>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ph type="title"/>
          </p:nvPr>
        </p:nvSpPr>
        <p:spPr>
          <a:xfrm>
            <a:off x="4437700" y="3284438"/>
            <a:ext cx="39654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8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30" name="Google Shape;30;p4"/>
          <p:cNvSpPr txBox="1"/>
          <p:nvPr>
            <p:ph hasCustomPrompt="1" idx="2" type="title"/>
          </p:nvPr>
        </p:nvSpPr>
        <p:spPr>
          <a:xfrm>
            <a:off x="4437700" y="2431075"/>
            <a:ext cx="31509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8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31" name="Google Shape;31;p4"/>
          <p:cNvSpPr txBox="1"/>
          <p:nvPr>
            <p:ph idx="1" type="subTitle"/>
          </p:nvPr>
        </p:nvSpPr>
        <p:spPr>
          <a:xfrm>
            <a:off x="4545350" y="4137825"/>
            <a:ext cx="3662100" cy="470700"/>
          </a:xfrm>
          <a:prstGeom prst="rect">
            <a:avLst/>
          </a:prstGeom>
          <a:solidFill>
            <a:schemeClr val="accent3"/>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32" name="Google Shape;32;p4"/>
          <p:cNvGrpSpPr/>
          <p:nvPr/>
        </p:nvGrpSpPr>
        <p:grpSpPr>
          <a:xfrm>
            <a:off x="4084949" y="-347883"/>
            <a:ext cx="5059288" cy="4069486"/>
            <a:chOff x="5284025" y="-271675"/>
            <a:chExt cx="3859989" cy="3104819"/>
          </a:xfrm>
        </p:grpSpPr>
        <p:sp>
          <p:nvSpPr>
            <p:cNvPr id="33" name="Google Shape;33;p4"/>
            <p:cNvSpPr/>
            <p:nvPr/>
          </p:nvSpPr>
          <p:spPr>
            <a:xfrm rot="-5187635">
              <a:off x="8064160" y="-251501"/>
              <a:ext cx="755765" cy="1065657"/>
            </a:xfrm>
            <a:custGeom>
              <a:rect b="b" l="l" r="r" t="t"/>
              <a:pathLst>
                <a:path extrusionOk="0" fill="none" h="25901" w="18369">
                  <a:moveTo>
                    <a:pt x="18369" y="25901"/>
                  </a:moveTo>
                  <a:cubicBezTo>
                    <a:pt x="18369" y="25901"/>
                    <a:pt x="0" y="17545"/>
                    <a:pt x="1838" y="1"/>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rot="-5187635">
              <a:off x="7865803" y="394242"/>
              <a:ext cx="169264" cy="339063"/>
            </a:xfrm>
            <a:custGeom>
              <a:rect b="b" l="l" r="r" t="t"/>
              <a:pathLst>
                <a:path extrusionOk="0" h="8241" w="4114">
                  <a:moveTo>
                    <a:pt x="1748" y="0"/>
                  </a:moveTo>
                  <a:cubicBezTo>
                    <a:pt x="1748" y="0"/>
                    <a:pt x="0" y="2613"/>
                    <a:pt x="129" y="4888"/>
                  </a:cubicBezTo>
                  <a:cubicBezTo>
                    <a:pt x="254" y="7105"/>
                    <a:pt x="1103" y="8241"/>
                    <a:pt x="2132" y="8241"/>
                  </a:cubicBezTo>
                  <a:cubicBezTo>
                    <a:pt x="2158" y="8241"/>
                    <a:pt x="2185" y="8240"/>
                    <a:pt x="2212" y="8238"/>
                  </a:cubicBezTo>
                  <a:cubicBezTo>
                    <a:pt x="3278" y="8179"/>
                    <a:pt x="4114" y="6945"/>
                    <a:pt x="3986" y="4670"/>
                  </a:cubicBezTo>
                  <a:cubicBezTo>
                    <a:pt x="3858" y="2396"/>
                    <a:pt x="1748" y="0"/>
                    <a:pt x="1748" y="0"/>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rot="-5187635">
              <a:off x="8045400" y="152002"/>
              <a:ext cx="233860" cy="297385"/>
            </a:xfrm>
            <a:custGeom>
              <a:rect b="b" l="l" r="r" t="t"/>
              <a:pathLst>
                <a:path extrusionOk="0" h="7228" w="5684">
                  <a:moveTo>
                    <a:pt x="5329" y="1"/>
                  </a:moveTo>
                  <a:cubicBezTo>
                    <a:pt x="5328" y="1"/>
                    <a:pt x="2400" y="1139"/>
                    <a:pt x="1200" y="3076"/>
                  </a:cubicBezTo>
                  <a:cubicBezTo>
                    <a:pt x="1" y="5013"/>
                    <a:pt x="78" y="6454"/>
                    <a:pt x="985" y="7016"/>
                  </a:cubicBezTo>
                  <a:cubicBezTo>
                    <a:pt x="1210" y="7155"/>
                    <a:pt x="1465" y="7227"/>
                    <a:pt x="1740" y="7227"/>
                  </a:cubicBezTo>
                  <a:cubicBezTo>
                    <a:pt x="2571" y="7227"/>
                    <a:pt x="3582" y="6566"/>
                    <a:pt x="4484" y="5110"/>
                  </a:cubicBezTo>
                  <a:cubicBezTo>
                    <a:pt x="5684" y="3173"/>
                    <a:pt x="5329" y="1"/>
                    <a:pt x="5329"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rot="-5187635">
              <a:off x="8277613" y="660681"/>
              <a:ext cx="295204" cy="230527"/>
            </a:xfrm>
            <a:custGeom>
              <a:rect b="b" l="l" r="r" t="t"/>
              <a:pathLst>
                <a:path extrusionOk="0" h="5603" w="7175">
                  <a:moveTo>
                    <a:pt x="8" y="0"/>
                  </a:moveTo>
                  <a:cubicBezTo>
                    <a:pt x="3" y="0"/>
                    <a:pt x="1" y="0"/>
                    <a:pt x="1" y="0"/>
                  </a:cubicBezTo>
                  <a:cubicBezTo>
                    <a:pt x="1" y="0"/>
                    <a:pt x="826" y="3033"/>
                    <a:pt x="2626" y="4428"/>
                  </a:cubicBezTo>
                  <a:cubicBezTo>
                    <a:pt x="3670" y="5238"/>
                    <a:pt x="4592" y="5603"/>
                    <a:pt x="5311" y="5603"/>
                  </a:cubicBezTo>
                  <a:cubicBezTo>
                    <a:pt x="5832" y="5603"/>
                    <a:pt x="6246" y="5411"/>
                    <a:pt x="6521" y="5056"/>
                  </a:cubicBezTo>
                  <a:cubicBezTo>
                    <a:pt x="7174" y="4213"/>
                    <a:pt x="6793" y="2772"/>
                    <a:pt x="4992" y="1376"/>
                  </a:cubicBezTo>
                  <a:cubicBezTo>
                    <a:pt x="3242" y="19"/>
                    <a:pt x="176" y="0"/>
                    <a:pt x="8" y="0"/>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rot="-5187635">
              <a:off x="8597523" y="582521"/>
              <a:ext cx="187121" cy="162146"/>
            </a:xfrm>
            <a:custGeom>
              <a:rect b="b" l="l" r="r" t="t"/>
              <a:pathLst>
                <a:path extrusionOk="0" h="3941" w="4548">
                  <a:moveTo>
                    <a:pt x="3303" y="1"/>
                  </a:moveTo>
                  <a:cubicBezTo>
                    <a:pt x="2810" y="1"/>
                    <a:pt x="2183" y="266"/>
                    <a:pt x="1504" y="868"/>
                  </a:cubicBezTo>
                  <a:cubicBezTo>
                    <a:pt x="377" y="1866"/>
                    <a:pt x="0" y="3941"/>
                    <a:pt x="0" y="3941"/>
                  </a:cubicBezTo>
                  <a:cubicBezTo>
                    <a:pt x="0" y="3941"/>
                    <a:pt x="2071" y="3776"/>
                    <a:pt x="3197" y="2778"/>
                  </a:cubicBezTo>
                  <a:cubicBezTo>
                    <a:pt x="4323" y="1779"/>
                    <a:pt x="4547" y="853"/>
                    <a:pt x="4081" y="325"/>
                  </a:cubicBezTo>
                  <a:cubicBezTo>
                    <a:pt x="3895" y="116"/>
                    <a:pt x="3628" y="1"/>
                    <a:pt x="3303"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rot="-5187635">
              <a:off x="8278412" y="220412"/>
              <a:ext cx="159966" cy="353422"/>
            </a:xfrm>
            <a:custGeom>
              <a:rect b="b" l="l" r="r" t="t"/>
              <a:pathLst>
                <a:path extrusionOk="0" fill="none" h="8590" w="3888">
                  <a:moveTo>
                    <a:pt x="1619" y="8589"/>
                  </a:moveTo>
                  <a:cubicBezTo>
                    <a:pt x="1619" y="8589"/>
                    <a:pt x="1" y="5766"/>
                    <a:pt x="3888" y="0"/>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rot="-5187635">
              <a:off x="8310298" y="448124"/>
              <a:ext cx="460190" cy="219747"/>
            </a:xfrm>
            <a:custGeom>
              <a:rect b="b" l="l" r="r" t="t"/>
              <a:pathLst>
                <a:path extrusionOk="0" fill="none" h="5341" w="11185">
                  <a:moveTo>
                    <a:pt x="0" y="0"/>
                  </a:moveTo>
                  <a:cubicBezTo>
                    <a:pt x="0" y="0"/>
                    <a:pt x="6016" y="5341"/>
                    <a:pt x="11184" y="5136"/>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rot="-5187635">
              <a:off x="8574914" y="543641"/>
              <a:ext cx="116724" cy="57107"/>
            </a:xfrm>
            <a:custGeom>
              <a:rect b="b" l="l" r="r" t="t"/>
              <a:pathLst>
                <a:path extrusionOk="0" fill="none" h="1388" w="2837">
                  <a:moveTo>
                    <a:pt x="0" y="1388"/>
                  </a:moveTo>
                  <a:cubicBezTo>
                    <a:pt x="0" y="1388"/>
                    <a:pt x="1202" y="186"/>
                    <a:pt x="2836" y="1"/>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rot="-5187635">
              <a:off x="8095289" y="652594"/>
              <a:ext cx="226248" cy="107261"/>
            </a:xfrm>
            <a:custGeom>
              <a:rect b="b" l="l" r="r" t="t"/>
              <a:pathLst>
                <a:path extrusionOk="0" h="2607" w="5499">
                  <a:moveTo>
                    <a:pt x="2914" y="1"/>
                  </a:moveTo>
                  <a:cubicBezTo>
                    <a:pt x="1515" y="1"/>
                    <a:pt x="0" y="887"/>
                    <a:pt x="0" y="887"/>
                  </a:cubicBezTo>
                  <a:cubicBezTo>
                    <a:pt x="0" y="887"/>
                    <a:pt x="1474" y="2351"/>
                    <a:pt x="2965" y="2556"/>
                  </a:cubicBezTo>
                  <a:cubicBezTo>
                    <a:pt x="3218" y="2591"/>
                    <a:pt x="3451" y="2607"/>
                    <a:pt x="3666" y="2607"/>
                  </a:cubicBezTo>
                  <a:cubicBezTo>
                    <a:pt x="4722" y="2607"/>
                    <a:pt x="5322" y="2210"/>
                    <a:pt x="5401" y="1629"/>
                  </a:cubicBezTo>
                  <a:cubicBezTo>
                    <a:pt x="5498" y="931"/>
                    <a:pt x="4804" y="232"/>
                    <a:pt x="3313" y="27"/>
                  </a:cubicBezTo>
                  <a:cubicBezTo>
                    <a:pt x="3182" y="9"/>
                    <a:pt x="3049" y="1"/>
                    <a:pt x="2914"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rot="-5187635">
              <a:off x="8182147" y="567855"/>
              <a:ext cx="119316" cy="51470"/>
            </a:xfrm>
            <a:custGeom>
              <a:rect b="b" l="l" r="r" t="t"/>
              <a:pathLst>
                <a:path extrusionOk="0" fill="none" h="1251" w="2900">
                  <a:moveTo>
                    <a:pt x="1" y="1"/>
                  </a:moveTo>
                  <a:cubicBezTo>
                    <a:pt x="1" y="1"/>
                    <a:pt x="1695" y="131"/>
                    <a:pt x="2899" y="1250"/>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rot="-5187635">
              <a:off x="8455338" y="161166"/>
              <a:ext cx="133799" cy="217896"/>
            </a:xfrm>
            <a:custGeom>
              <a:rect b="b" l="l" r="r" t="t"/>
              <a:pathLst>
                <a:path extrusionOk="0" h="5296" w="3252">
                  <a:moveTo>
                    <a:pt x="2479" y="1"/>
                  </a:moveTo>
                  <a:cubicBezTo>
                    <a:pt x="2479" y="1"/>
                    <a:pt x="787" y="1262"/>
                    <a:pt x="394" y="2715"/>
                  </a:cubicBezTo>
                  <a:cubicBezTo>
                    <a:pt x="1" y="4168"/>
                    <a:pt x="374" y="5080"/>
                    <a:pt x="1054" y="5264"/>
                  </a:cubicBezTo>
                  <a:cubicBezTo>
                    <a:pt x="1132" y="5285"/>
                    <a:pt x="1211" y="5296"/>
                    <a:pt x="1290" y="5296"/>
                  </a:cubicBezTo>
                  <a:cubicBezTo>
                    <a:pt x="1898" y="5296"/>
                    <a:pt x="2510" y="4668"/>
                    <a:pt x="2858" y="3381"/>
                  </a:cubicBezTo>
                  <a:cubicBezTo>
                    <a:pt x="3251" y="1928"/>
                    <a:pt x="2479" y="1"/>
                    <a:pt x="2479"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a:off x="5293406" y="-703"/>
              <a:ext cx="309309" cy="182837"/>
            </a:xfrm>
            <a:custGeom>
              <a:rect b="b" l="l" r="r" t="t"/>
              <a:pathLst>
                <a:path extrusionOk="0" h="4444" w="7518">
                  <a:moveTo>
                    <a:pt x="4347" y="0"/>
                  </a:moveTo>
                  <a:cubicBezTo>
                    <a:pt x="3917" y="0"/>
                    <a:pt x="3476" y="60"/>
                    <a:pt x="3048" y="211"/>
                  </a:cubicBezTo>
                  <a:cubicBezTo>
                    <a:pt x="973" y="946"/>
                    <a:pt x="1" y="3550"/>
                    <a:pt x="1" y="3550"/>
                  </a:cubicBezTo>
                  <a:cubicBezTo>
                    <a:pt x="1" y="3550"/>
                    <a:pt x="1511" y="4443"/>
                    <a:pt x="3172" y="4443"/>
                  </a:cubicBezTo>
                  <a:cubicBezTo>
                    <a:pt x="3602" y="4443"/>
                    <a:pt x="4043" y="4383"/>
                    <a:pt x="4470" y="4232"/>
                  </a:cubicBezTo>
                  <a:cubicBezTo>
                    <a:pt x="6545" y="3498"/>
                    <a:pt x="7517" y="892"/>
                    <a:pt x="7517" y="892"/>
                  </a:cubicBezTo>
                  <a:cubicBezTo>
                    <a:pt x="7517" y="892"/>
                    <a:pt x="6008" y="0"/>
                    <a:pt x="4347" y="0"/>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p:nvPr/>
          </p:nvSpPr>
          <p:spPr>
            <a:xfrm>
              <a:off x="6873311" y="549262"/>
              <a:ext cx="250558" cy="253767"/>
            </a:xfrm>
            <a:custGeom>
              <a:rect b="b" l="l" r="r" t="t"/>
              <a:pathLst>
                <a:path extrusionOk="0" h="6168" w="6090">
                  <a:moveTo>
                    <a:pt x="518" y="1"/>
                  </a:moveTo>
                  <a:cubicBezTo>
                    <a:pt x="518" y="1"/>
                    <a:pt x="0" y="2734"/>
                    <a:pt x="1396" y="4436"/>
                  </a:cubicBezTo>
                  <a:cubicBezTo>
                    <a:pt x="2791" y="6139"/>
                    <a:pt x="5572" y="6167"/>
                    <a:pt x="5572" y="6167"/>
                  </a:cubicBezTo>
                  <a:cubicBezTo>
                    <a:pt x="5572" y="6167"/>
                    <a:pt x="6089" y="3436"/>
                    <a:pt x="4694" y="1733"/>
                  </a:cubicBezTo>
                  <a:cubicBezTo>
                    <a:pt x="3298" y="30"/>
                    <a:pt x="518" y="1"/>
                    <a:pt x="518"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p:nvPr/>
          </p:nvSpPr>
          <p:spPr>
            <a:xfrm>
              <a:off x="7066274" y="862036"/>
              <a:ext cx="248542" cy="265205"/>
            </a:xfrm>
            <a:custGeom>
              <a:rect b="b" l="l" r="r" t="t"/>
              <a:pathLst>
                <a:path extrusionOk="0" h="6446" w="6041">
                  <a:moveTo>
                    <a:pt x="5367" y="0"/>
                  </a:moveTo>
                  <a:lnTo>
                    <a:pt x="5367" y="0"/>
                  </a:lnTo>
                  <a:cubicBezTo>
                    <a:pt x="5367" y="0"/>
                    <a:pt x="2593" y="189"/>
                    <a:pt x="1296" y="1969"/>
                  </a:cubicBezTo>
                  <a:cubicBezTo>
                    <a:pt x="1" y="3749"/>
                    <a:pt x="675" y="6446"/>
                    <a:pt x="675" y="6446"/>
                  </a:cubicBezTo>
                  <a:cubicBezTo>
                    <a:pt x="675" y="6446"/>
                    <a:pt x="3449" y="6259"/>
                    <a:pt x="4745" y="4479"/>
                  </a:cubicBezTo>
                  <a:cubicBezTo>
                    <a:pt x="6040" y="2699"/>
                    <a:pt x="5367" y="1"/>
                    <a:pt x="5367" y="0"/>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5563965" y="107134"/>
              <a:ext cx="111949" cy="170783"/>
            </a:xfrm>
            <a:custGeom>
              <a:rect b="b" l="l" r="r" t="t"/>
              <a:pathLst>
                <a:path extrusionOk="0" h="4151" w="2721">
                  <a:moveTo>
                    <a:pt x="1814" y="0"/>
                  </a:moveTo>
                  <a:cubicBezTo>
                    <a:pt x="1814" y="0"/>
                    <a:pt x="500" y="687"/>
                    <a:pt x="251" y="1833"/>
                  </a:cubicBezTo>
                  <a:cubicBezTo>
                    <a:pt x="1" y="2980"/>
                    <a:pt x="908" y="4150"/>
                    <a:pt x="908" y="4150"/>
                  </a:cubicBezTo>
                  <a:cubicBezTo>
                    <a:pt x="908" y="4150"/>
                    <a:pt x="2221" y="3464"/>
                    <a:pt x="2471" y="2317"/>
                  </a:cubicBezTo>
                  <a:cubicBezTo>
                    <a:pt x="2721" y="1172"/>
                    <a:pt x="1814" y="0"/>
                    <a:pt x="1814" y="0"/>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6789502" y="758971"/>
              <a:ext cx="174033" cy="93805"/>
            </a:xfrm>
            <a:custGeom>
              <a:rect b="b" l="l" r="r" t="t"/>
              <a:pathLst>
                <a:path extrusionOk="0" h="2280" w="4230">
                  <a:moveTo>
                    <a:pt x="2045" y="1"/>
                  </a:moveTo>
                  <a:cubicBezTo>
                    <a:pt x="950" y="1"/>
                    <a:pt x="0" y="939"/>
                    <a:pt x="0" y="939"/>
                  </a:cubicBezTo>
                  <a:cubicBezTo>
                    <a:pt x="0" y="939"/>
                    <a:pt x="839" y="2160"/>
                    <a:pt x="2007" y="2271"/>
                  </a:cubicBezTo>
                  <a:cubicBezTo>
                    <a:pt x="2066" y="2277"/>
                    <a:pt x="2125" y="2279"/>
                    <a:pt x="2184" y="2279"/>
                  </a:cubicBezTo>
                  <a:cubicBezTo>
                    <a:pt x="3280" y="2279"/>
                    <a:pt x="4229" y="1341"/>
                    <a:pt x="4229" y="1341"/>
                  </a:cubicBezTo>
                  <a:cubicBezTo>
                    <a:pt x="4229" y="1341"/>
                    <a:pt x="3390" y="121"/>
                    <a:pt x="2222" y="9"/>
                  </a:cubicBezTo>
                  <a:cubicBezTo>
                    <a:pt x="2163" y="3"/>
                    <a:pt x="2104" y="1"/>
                    <a:pt x="2045"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
            <p:cNvSpPr/>
            <p:nvPr/>
          </p:nvSpPr>
          <p:spPr>
            <a:xfrm>
              <a:off x="6963744" y="891700"/>
              <a:ext cx="134454" cy="123304"/>
            </a:xfrm>
            <a:custGeom>
              <a:rect b="b" l="l" r="r" t="t"/>
              <a:pathLst>
                <a:path extrusionOk="0" h="2997" w="3268">
                  <a:moveTo>
                    <a:pt x="2887" y="1"/>
                  </a:moveTo>
                  <a:cubicBezTo>
                    <a:pt x="2425" y="1"/>
                    <a:pt x="1457" y="80"/>
                    <a:pt x="838" y="687"/>
                  </a:cubicBezTo>
                  <a:cubicBezTo>
                    <a:pt x="1" y="1509"/>
                    <a:pt x="118" y="2987"/>
                    <a:pt x="118" y="2987"/>
                  </a:cubicBezTo>
                  <a:cubicBezTo>
                    <a:pt x="118" y="2987"/>
                    <a:pt x="218" y="2997"/>
                    <a:pt x="381" y="2997"/>
                  </a:cubicBezTo>
                  <a:cubicBezTo>
                    <a:pt x="843" y="2997"/>
                    <a:pt x="1811" y="2918"/>
                    <a:pt x="2430" y="2310"/>
                  </a:cubicBezTo>
                  <a:cubicBezTo>
                    <a:pt x="3268" y="1488"/>
                    <a:pt x="3150" y="11"/>
                    <a:pt x="3150" y="11"/>
                  </a:cubicBezTo>
                  <a:cubicBezTo>
                    <a:pt x="3150" y="11"/>
                    <a:pt x="3050" y="1"/>
                    <a:pt x="2887" y="1"/>
                  </a:cubicBezTo>
                  <a:close/>
                </a:path>
              </a:pathLst>
            </a:custGeom>
            <a:solidFill>
              <a:schemeClr val="accent2"/>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5284025" y="-271675"/>
              <a:ext cx="3859989" cy="3104819"/>
            </a:xfrm>
            <a:custGeom>
              <a:rect b="b" l="l" r="r" t="t"/>
              <a:pathLst>
                <a:path extrusionOk="0" fill="none" h="75465" w="93820">
                  <a:moveTo>
                    <a:pt x="1" y="5749"/>
                  </a:moveTo>
                  <a:cubicBezTo>
                    <a:pt x="19654" y="1"/>
                    <a:pt x="13021" y="38208"/>
                    <a:pt x="39123" y="28740"/>
                  </a:cubicBezTo>
                  <a:cubicBezTo>
                    <a:pt x="76947" y="15018"/>
                    <a:pt x="74352" y="75464"/>
                    <a:pt x="93820" y="25031"/>
                  </a:cubicBezTo>
                </a:path>
              </a:pathLst>
            </a:custGeom>
            <a:solidFill>
              <a:schemeClr val="accent2"/>
            </a:solidFill>
            <a:ln cap="rnd" cmpd="sng" w="19050">
              <a:solidFill>
                <a:schemeClr val="accent2"/>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rot="10800000">
              <a:off x="5882110" y="813874"/>
              <a:ext cx="113675" cy="114912"/>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rot="10800000">
              <a:off x="7001282" y="141201"/>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1_1">
    <p:spTree>
      <p:nvGrpSpPr>
        <p:cNvPr id="53" name="Shape 53"/>
        <p:cNvGrpSpPr/>
        <p:nvPr/>
      </p:nvGrpSpPr>
      <p:grpSpPr>
        <a:xfrm>
          <a:off x="0" y="0"/>
          <a:ext cx="0" cy="0"/>
          <a:chOff x="0" y="0"/>
          <a:chExt cx="0" cy="0"/>
        </a:xfrm>
      </p:grpSpPr>
      <p:sp>
        <p:nvSpPr>
          <p:cNvPr id="54" name="Google Shape;54;p5"/>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txBox="1"/>
          <p:nvPr>
            <p:ph type="title"/>
          </p:nvPr>
        </p:nvSpPr>
        <p:spPr>
          <a:xfrm>
            <a:off x="815675" y="3062613"/>
            <a:ext cx="39654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8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56" name="Google Shape;56;p5"/>
          <p:cNvSpPr txBox="1"/>
          <p:nvPr>
            <p:ph hasCustomPrompt="1" idx="2" type="title"/>
          </p:nvPr>
        </p:nvSpPr>
        <p:spPr>
          <a:xfrm>
            <a:off x="815675" y="2209250"/>
            <a:ext cx="31509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8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57" name="Google Shape;57;p5"/>
          <p:cNvSpPr txBox="1"/>
          <p:nvPr>
            <p:ph idx="1" type="subTitle"/>
          </p:nvPr>
        </p:nvSpPr>
        <p:spPr>
          <a:xfrm>
            <a:off x="923325" y="3916000"/>
            <a:ext cx="3715500" cy="470700"/>
          </a:xfrm>
          <a:prstGeom prst="rect">
            <a:avLst/>
          </a:prstGeom>
          <a:solidFill>
            <a:schemeClr val="accent3"/>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8" name="Google Shape;58;p5"/>
          <p:cNvSpPr/>
          <p:nvPr/>
        </p:nvSpPr>
        <p:spPr>
          <a:xfrm flipH="1" rot="9335582">
            <a:off x="957951" y="-462036"/>
            <a:ext cx="1728401" cy="1480933"/>
          </a:xfrm>
          <a:custGeom>
            <a:rect b="b" l="l" r="r" t="t"/>
            <a:pathLst>
              <a:path extrusionOk="0" h="16068" w="18753">
                <a:moveTo>
                  <a:pt x="18753" y="0"/>
                </a:moveTo>
                <a:lnTo>
                  <a:pt x="18753" y="0"/>
                </a:lnTo>
                <a:cubicBezTo>
                  <a:pt x="17843" y="610"/>
                  <a:pt x="16676" y="816"/>
                  <a:pt x="15739" y="1447"/>
                </a:cubicBezTo>
                <a:cubicBezTo>
                  <a:pt x="15281" y="1755"/>
                  <a:pt x="14811" y="1979"/>
                  <a:pt x="14822" y="2512"/>
                </a:cubicBezTo>
                <a:cubicBezTo>
                  <a:pt x="14830" y="2893"/>
                  <a:pt x="14760" y="3043"/>
                  <a:pt x="14672" y="3043"/>
                </a:cubicBezTo>
                <a:cubicBezTo>
                  <a:pt x="14542" y="3043"/>
                  <a:pt x="14375" y="2710"/>
                  <a:pt x="14373" y="2302"/>
                </a:cubicBezTo>
                <a:cubicBezTo>
                  <a:pt x="13706" y="2890"/>
                  <a:pt x="13039" y="3479"/>
                  <a:pt x="12372" y="4067"/>
                </a:cubicBezTo>
                <a:cubicBezTo>
                  <a:pt x="12252" y="4184"/>
                  <a:pt x="12713" y="5103"/>
                  <a:pt x="12664" y="5290"/>
                </a:cubicBezTo>
                <a:cubicBezTo>
                  <a:pt x="12582" y="5277"/>
                  <a:pt x="12532" y="5228"/>
                  <a:pt x="12485" y="5158"/>
                </a:cubicBezTo>
                <a:cubicBezTo>
                  <a:pt x="12313" y="4893"/>
                  <a:pt x="12135" y="4617"/>
                  <a:pt x="12095" y="4303"/>
                </a:cubicBezTo>
                <a:cubicBezTo>
                  <a:pt x="12030" y="4377"/>
                  <a:pt x="11950" y="4436"/>
                  <a:pt x="11860" y="4477"/>
                </a:cubicBezTo>
                <a:cubicBezTo>
                  <a:pt x="11905" y="4874"/>
                  <a:pt x="12475" y="5316"/>
                  <a:pt x="12147" y="5740"/>
                </a:cubicBezTo>
                <a:cubicBezTo>
                  <a:pt x="12060" y="5853"/>
                  <a:pt x="11962" y="5897"/>
                  <a:pt x="11865" y="5897"/>
                </a:cubicBezTo>
                <a:cubicBezTo>
                  <a:pt x="11525" y="5897"/>
                  <a:pt x="11187" y="5355"/>
                  <a:pt x="11297" y="5250"/>
                </a:cubicBezTo>
                <a:lnTo>
                  <a:pt x="11297" y="5250"/>
                </a:lnTo>
                <a:cubicBezTo>
                  <a:pt x="10372" y="6130"/>
                  <a:pt x="9360" y="6921"/>
                  <a:pt x="8281" y="7607"/>
                </a:cubicBezTo>
                <a:cubicBezTo>
                  <a:pt x="8395" y="7793"/>
                  <a:pt x="8494" y="7986"/>
                  <a:pt x="8576" y="8187"/>
                </a:cubicBezTo>
                <a:cubicBezTo>
                  <a:pt x="8621" y="8293"/>
                  <a:pt x="8650" y="8439"/>
                  <a:pt x="8556" y="8505"/>
                </a:cubicBezTo>
                <a:cubicBezTo>
                  <a:pt x="8531" y="8523"/>
                  <a:pt x="8504" y="8530"/>
                  <a:pt x="8476" y="8530"/>
                </a:cubicBezTo>
                <a:cubicBezTo>
                  <a:pt x="8393" y="8530"/>
                  <a:pt x="8303" y="8464"/>
                  <a:pt x="8241" y="8399"/>
                </a:cubicBezTo>
                <a:cubicBezTo>
                  <a:pt x="8071" y="8219"/>
                  <a:pt x="7925" y="7993"/>
                  <a:pt x="7765" y="7821"/>
                </a:cubicBezTo>
                <a:cubicBezTo>
                  <a:pt x="7000" y="8694"/>
                  <a:pt x="5589" y="9312"/>
                  <a:pt x="4552" y="9796"/>
                </a:cubicBezTo>
                <a:cubicBezTo>
                  <a:pt x="4806" y="9995"/>
                  <a:pt x="4999" y="10269"/>
                  <a:pt x="5101" y="10576"/>
                </a:cubicBezTo>
                <a:cubicBezTo>
                  <a:pt x="5156" y="10739"/>
                  <a:pt x="5128" y="10990"/>
                  <a:pt x="4956" y="10994"/>
                </a:cubicBezTo>
                <a:cubicBezTo>
                  <a:pt x="4954" y="10994"/>
                  <a:pt x="4952" y="10994"/>
                  <a:pt x="4951" y="10994"/>
                </a:cubicBezTo>
                <a:cubicBezTo>
                  <a:pt x="4882" y="10994"/>
                  <a:pt x="4821" y="10949"/>
                  <a:pt x="4769" y="10903"/>
                </a:cubicBezTo>
                <a:cubicBezTo>
                  <a:pt x="4480" y="10657"/>
                  <a:pt x="4235" y="10357"/>
                  <a:pt x="4051" y="10024"/>
                </a:cubicBezTo>
                <a:cubicBezTo>
                  <a:pt x="3437" y="10602"/>
                  <a:pt x="2754" y="11176"/>
                  <a:pt x="2061" y="11764"/>
                </a:cubicBezTo>
                <a:cubicBezTo>
                  <a:pt x="1551" y="12200"/>
                  <a:pt x="378" y="12898"/>
                  <a:pt x="176" y="13539"/>
                </a:cubicBezTo>
                <a:cubicBezTo>
                  <a:pt x="1" y="14100"/>
                  <a:pt x="531" y="14770"/>
                  <a:pt x="904" y="15118"/>
                </a:cubicBezTo>
                <a:cubicBezTo>
                  <a:pt x="1560" y="15731"/>
                  <a:pt x="2198" y="16067"/>
                  <a:pt x="2868" y="16067"/>
                </a:cubicBezTo>
                <a:cubicBezTo>
                  <a:pt x="3358" y="16067"/>
                  <a:pt x="3865" y="15888"/>
                  <a:pt x="4409" y="15507"/>
                </a:cubicBezTo>
                <a:cubicBezTo>
                  <a:pt x="5269" y="14906"/>
                  <a:pt x="6128" y="14304"/>
                  <a:pt x="6987" y="13702"/>
                </a:cubicBezTo>
                <a:cubicBezTo>
                  <a:pt x="6784" y="13591"/>
                  <a:pt x="6111" y="13332"/>
                  <a:pt x="6138" y="13045"/>
                </a:cubicBezTo>
                <a:cubicBezTo>
                  <a:pt x="6155" y="12859"/>
                  <a:pt x="6356" y="12734"/>
                  <a:pt x="6542" y="12734"/>
                </a:cubicBezTo>
                <a:cubicBezTo>
                  <a:pt x="6543" y="12734"/>
                  <a:pt x="6544" y="12734"/>
                  <a:pt x="6545" y="12734"/>
                </a:cubicBezTo>
                <a:cubicBezTo>
                  <a:pt x="6731" y="12735"/>
                  <a:pt x="6905" y="12830"/>
                  <a:pt x="7065" y="12927"/>
                </a:cubicBezTo>
                <a:cubicBezTo>
                  <a:pt x="7288" y="13061"/>
                  <a:pt x="7504" y="13207"/>
                  <a:pt x="7713" y="13361"/>
                </a:cubicBezTo>
                <a:cubicBezTo>
                  <a:pt x="8696" y="12639"/>
                  <a:pt x="9452" y="11547"/>
                  <a:pt x="10252" y="10635"/>
                </a:cubicBezTo>
                <a:cubicBezTo>
                  <a:pt x="10472" y="10384"/>
                  <a:pt x="11315" y="9703"/>
                  <a:pt x="11355" y="9390"/>
                </a:cubicBezTo>
                <a:cubicBezTo>
                  <a:pt x="11402" y="9024"/>
                  <a:pt x="10744" y="8852"/>
                  <a:pt x="10975" y="8512"/>
                </a:cubicBezTo>
                <a:cubicBezTo>
                  <a:pt x="11046" y="8408"/>
                  <a:pt x="11122" y="8367"/>
                  <a:pt x="11200" y="8367"/>
                </a:cubicBezTo>
                <a:cubicBezTo>
                  <a:pt x="11455" y="8367"/>
                  <a:pt x="11730" y="8801"/>
                  <a:pt x="11929" y="8845"/>
                </a:cubicBezTo>
                <a:cubicBezTo>
                  <a:pt x="11946" y="8848"/>
                  <a:pt x="11964" y="8850"/>
                  <a:pt x="11982" y="8850"/>
                </a:cubicBezTo>
                <a:cubicBezTo>
                  <a:pt x="12199" y="8850"/>
                  <a:pt x="12458" y="8599"/>
                  <a:pt x="12420" y="8386"/>
                </a:cubicBezTo>
                <a:cubicBezTo>
                  <a:pt x="12381" y="8163"/>
                  <a:pt x="11873" y="7893"/>
                  <a:pt x="11745" y="7671"/>
                </a:cubicBezTo>
                <a:lnTo>
                  <a:pt x="11745" y="7671"/>
                </a:lnTo>
                <a:cubicBezTo>
                  <a:pt x="11981" y="7680"/>
                  <a:pt x="12213" y="7764"/>
                  <a:pt x="12401" y="7907"/>
                </a:cubicBezTo>
                <a:cubicBezTo>
                  <a:pt x="12482" y="7968"/>
                  <a:pt x="12557" y="8041"/>
                  <a:pt x="12650" y="8085"/>
                </a:cubicBezTo>
                <a:cubicBezTo>
                  <a:pt x="12716" y="8115"/>
                  <a:pt x="12779" y="8129"/>
                  <a:pt x="12840" y="8129"/>
                </a:cubicBezTo>
                <a:cubicBezTo>
                  <a:pt x="13285" y="8129"/>
                  <a:pt x="13574" y="7374"/>
                  <a:pt x="13788" y="7102"/>
                </a:cubicBezTo>
                <a:cubicBezTo>
                  <a:pt x="14225" y="6546"/>
                  <a:pt x="14660" y="5991"/>
                  <a:pt x="15093" y="5434"/>
                </a:cubicBezTo>
                <a:cubicBezTo>
                  <a:pt x="15134" y="5382"/>
                  <a:pt x="15175" y="5326"/>
                  <a:pt x="15182" y="5261"/>
                </a:cubicBezTo>
                <a:cubicBezTo>
                  <a:pt x="15216" y="4906"/>
                  <a:pt x="14585" y="4604"/>
                  <a:pt x="14387" y="4389"/>
                </a:cubicBezTo>
                <a:cubicBezTo>
                  <a:pt x="14434" y="4377"/>
                  <a:pt x="14482" y="4371"/>
                  <a:pt x="14532" y="4371"/>
                </a:cubicBezTo>
                <a:cubicBezTo>
                  <a:pt x="14820" y="4371"/>
                  <a:pt x="15148" y="4566"/>
                  <a:pt x="15372" y="4729"/>
                </a:cubicBezTo>
                <a:cubicBezTo>
                  <a:pt x="15409" y="4755"/>
                  <a:pt x="15447" y="4784"/>
                  <a:pt x="15490" y="4784"/>
                </a:cubicBezTo>
                <a:cubicBezTo>
                  <a:pt x="15495" y="4784"/>
                  <a:pt x="15500" y="4784"/>
                  <a:pt x="15504" y="4783"/>
                </a:cubicBezTo>
                <a:cubicBezTo>
                  <a:pt x="15568" y="4774"/>
                  <a:pt x="15601" y="4704"/>
                  <a:pt x="15627" y="4646"/>
                </a:cubicBezTo>
                <a:cubicBezTo>
                  <a:pt x="15974" y="3845"/>
                  <a:pt x="16798" y="3366"/>
                  <a:pt x="17315" y="2663"/>
                </a:cubicBezTo>
                <a:cubicBezTo>
                  <a:pt x="17919" y="1843"/>
                  <a:pt x="18119" y="805"/>
                  <a:pt x="18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flipH="1" rot="9335582">
            <a:off x="74200" y="-1119811"/>
            <a:ext cx="1823609" cy="2930253"/>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SECTION_HEADER_1_1_1">
    <p:spTree>
      <p:nvGrpSpPr>
        <p:cNvPr id="60" name="Shape 60"/>
        <p:cNvGrpSpPr/>
        <p:nvPr/>
      </p:nvGrpSpPr>
      <p:grpSpPr>
        <a:xfrm>
          <a:off x="0" y="0"/>
          <a:ext cx="0" cy="0"/>
          <a:chOff x="0" y="0"/>
          <a:chExt cx="0" cy="0"/>
        </a:xfrm>
      </p:grpSpPr>
      <p:sp>
        <p:nvSpPr>
          <p:cNvPr id="61" name="Google Shape;61;p6"/>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txBox="1"/>
          <p:nvPr>
            <p:ph type="title"/>
          </p:nvPr>
        </p:nvSpPr>
        <p:spPr>
          <a:xfrm>
            <a:off x="4430300" y="1362713"/>
            <a:ext cx="39654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8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3" name="Google Shape;63;p6"/>
          <p:cNvSpPr txBox="1"/>
          <p:nvPr>
            <p:ph hasCustomPrompt="1" idx="2" type="title"/>
          </p:nvPr>
        </p:nvSpPr>
        <p:spPr>
          <a:xfrm>
            <a:off x="4430300" y="509350"/>
            <a:ext cx="3150900" cy="841800"/>
          </a:xfrm>
          <a:prstGeom prst="rect">
            <a:avLst/>
          </a:prstGeom>
        </p:spPr>
        <p:txBody>
          <a:bodyPr anchorCtr="0" anchor="ctr" bIns="91425" lIns="91425" spcFirstLastPara="1" rIns="91425" wrap="square" tIns="91425">
            <a:noAutofit/>
          </a:bodyPr>
          <a:lstStyle>
            <a:lvl1pPr lvl="0" rtl="0">
              <a:spcBef>
                <a:spcPts val="0"/>
              </a:spcBef>
              <a:spcAft>
                <a:spcPts val="0"/>
              </a:spcAft>
              <a:buSzPts val="8000"/>
              <a:buNone/>
              <a:defRPr sz="8000">
                <a:solidFill>
                  <a:schemeClr val="accent2"/>
                </a:solidFill>
              </a:defRPr>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r>
              <a:t>xx%</a:t>
            </a:r>
          </a:p>
        </p:txBody>
      </p:sp>
      <p:sp>
        <p:nvSpPr>
          <p:cNvPr id="64" name="Google Shape;64;p6"/>
          <p:cNvSpPr txBox="1"/>
          <p:nvPr>
            <p:ph idx="1" type="subTitle"/>
          </p:nvPr>
        </p:nvSpPr>
        <p:spPr>
          <a:xfrm>
            <a:off x="4537950" y="2216100"/>
            <a:ext cx="3715500" cy="470700"/>
          </a:xfrm>
          <a:prstGeom prst="rect">
            <a:avLst/>
          </a:prstGeom>
          <a:solidFill>
            <a:schemeClr val="accent3"/>
          </a:solidFill>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5" name="Google Shape;65;p6"/>
          <p:cNvSpPr/>
          <p:nvPr/>
        </p:nvSpPr>
        <p:spPr>
          <a:xfrm flipH="1" rot="-2822386">
            <a:off x="6376961" y="3368673"/>
            <a:ext cx="2695420" cy="2309498"/>
          </a:xfrm>
          <a:custGeom>
            <a:rect b="b" l="l" r="r" t="t"/>
            <a:pathLst>
              <a:path extrusionOk="0" h="16068" w="18753">
                <a:moveTo>
                  <a:pt x="18753" y="0"/>
                </a:moveTo>
                <a:lnTo>
                  <a:pt x="18753" y="0"/>
                </a:lnTo>
                <a:cubicBezTo>
                  <a:pt x="17843" y="610"/>
                  <a:pt x="16676" y="816"/>
                  <a:pt x="15739" y="1447"/>
                </a:cubicBezTo>
                <a:cubicBezTo>
                  <a:pt x="15281" y="1755"/>
                  <a:pt x="14811" y="1979"/>
                  <a:pt x="14822" y="2512"/>
                </a:cubicBezTo>
                <a:cubicBezTo>
                  <a:pt x="14830" y="2893"/>
                  <a:pt x="14760" y="3043"/>
                  <a:pt x="14672" y="3043"/>
                </a:cubicBezTo>
                <a:cubicBezTo>
                  <a:pt x="14542" y="3043"/>
                  <a:pt x="14375" y="2710"/>
                  <a:pt x="14373" y="2302"/>
                </a:cubicBezTo>
                <a:cubicBezTo>
                  <a:pt x="13706" y="2890"/>
                  <a:pt x="13039" y="3479"/>
                  <a:pt x="12372" y="4067"/>
                </a:cubicBezTo>
                <a:cubicBezTo>
                  <a:pt x="12252" y="4184"/>
                  <a:pt x="12713" y="5103"/>
                  <a:pt x="12664" y="5290"/>
                </a:cubicBezTo>
                <a:cubicBezTo>
                  <a:pt x="12582" y="5277"/>
                  <a:pt x="12532" y="5228"/>
                  <a:pt x="12485" y="5158"/>
                </a:cubicBezTo>
                <a:cubicBezTo>
                  <a:pt x="12313" y="4893"/>
                  <a:pt x="12135" y="4617"/>
                  <a:pt x="12095" y="4303"/>
                </a:cubicBezTo>
                <a:cubicBezTo>
                  <a:pt x="12030" y="4377"/>
                  <a:pt x="11950" y="4436"/>
                  <a:pt x="11860" y="4477"/>
                </a:cubicBezTo>
                <a:cubicBezTo>
                  <a:pt x="11905" y="4874"/>
                  <a:pt x="12475" y="5316"/>
                  <a:pt x="12147" y="5740"/>
                </a:cubicBezTo>
                <a:cubicBezTo>
                  <a:pt x="12060" y="5853"/>
                  <a:pt x="11962" y="5897"/>
                  <a:pt x="11865" y="5897"/>
                </a:cubicBezTo>
                <a:cubicBezTo>
                  <a:pt x="11525" y="5897"/>
                  <a:pt x="11187" y="5355"/>
                  <a:pt x="11297" y="5250"/>
                </a:cubicBezTo>
                <a:lnTo>
                  <a:pt x="11297" y="5250"/>
                </a:lnTo>
                <a:cubicBezTo>
                  <a:pt x="10372" y="6130"/>
                  <a:pt x="9360" y="6921"/>
                  <a:pt x="8281" y="7607"/>
                </a:cubicBezTo>
                <a:cubicBezTo>
                  <a:pt x="8395" y="7793"/>
                  <a:pt x="8494" y="7986"/>
                  <a:pt x="8576" y="8187"/>
                </a:cubicBezTo>
                <a:cubicBezTo>
                  <a:pt x="8621" y="8293"/>
                  <a:pt x="8650" y="8439"/>
                  <a:pt x="8556" y="8505"/>
                </a:cubicBezTo>
                <a:cubicBezTo>
                  <a:pt x="8531" y="8523"/>
                  <a:pt x="8504" y="8530"/>
                  <a:pt x="8476" y="8530"/>
                </a:cubicBezTo>
                <a:cubicBezTo>
                  <a:pt x="8393" y="8530"/>
                  <a:pt x="8303" y="8464"/>
                  <a:pt x="8241" y="8399"/>
                </a:cubicBezTo>
                <a:cubicBezTo>
                  <a:pt x="8071" y="8219"/>
                  <a:pt x="7925" y="7993"/>
                  <a:pt x="7765" y="7821"/>
                </a:cubicBezTo>
                <a:cubicBezTo>
                  <a:pt x="7000" y="8694"/>
                  <a:pt x="5589" y="9312"/>
                  <a:pt x="4552" y="9796"/>
                </a:cubicBezTo>
                <a:cubicBezTo>
                  <a:pt x="4806" y="9995"/>
                  <a:pt x="4999" y="10269"/>
                  <a:pt x="5101" y="10576"/>
                </a:cubicBezTo>
                <a:cubicBezTo>
                  <a:pt x="5156" y="10739"/>
                  <a:pt x="5128" y="10990"/>
                  <a:pt x="4956" y="10994"/>
                </a:cubicBezTo>
                <a:cubicBezTo>
                  <a:pt x="4954" y="10994"/>
                  <a:pt x="4952" y="10994"/>
                  <a:pt x="4951" y="10994"/>
                </a:cubicBezTo>
                <a:cubicBezTo>
                  <a:pt x="4882" y="10994"/>
                  <a:pt x="4821" y="10949"/>
                  <a:pt x="4769" y="10903"/>
                </a:cubicBezTo>
                <a:cubicBezTo>
                  <a:pt x="4480" y="10657"/>
                  <a:pt x="4235" y="10357"/>
                  <a:pt x="4051" y="10024"/>
                </a:cubicBezTo>
                <a:cubicBezTo>
                  <a:pt x="3437" y="10602"/>
                  <a:pt x="2754" y="11176"/>
                  <a:pt x="2061" y="11764"/>
                </a:cubicBezTo>
                <a:cubicBezTo>
                  <a:pt x="1551" y="12200"/>
                  <a:pt x="378" y="12898"/>
                  <a:pt x="176" y="13539"/>
                </a:cubicBezTo>
                <a:cubicBezTo>
                  <a:pt x="1" y="14100"/>
                  <a:pt x="531" y="14770"/>
                  <a:pt x="904" y="15118"/>
                </a:cubicBezTo>
                <a:cubicBezTo>
                  <a:pt x="1560" y="15731"/>
                  <a:pt x="2198" y="16067"/>
                  <a:pt x="2868" y="16067"/>
                </a:cubicBezTo>
                <a:cubicBezTo>
                  <a:pt x="3358" y="16067"/>
                  <a:pt x="3865" y="15888"/>
                  <a:pt x="4409" y="15507"/>
                </a:cubicBezTo>
                <a:cubicBezTo>
                  <a:pt x="5269" y="14906"/>
                  <a:pt x="6128" y="14304"/>
                  <a:pt x="6987" y="13702"/>
                </a:cubicBezTo>
                <a:cubicBezTo>
                  <a:pt x="6784" y="13591"/>
                  <a:pt x="6111" y="13332"/>
                  <a:pt x="6138" y="13045"/>
                </a:cubicBezTo>
                <a:cubicBezTo>
                  <a:pt x="6155" y="12859"/>
                  <a:pt x="6356" y="12734"/>
                  <a:pt x="6542" y="12734"/>
                </a:cubicBezTo>
                <a:cubicBezTo>
                  <a:pt x="6543" y="12734"/>
                  <a:pt x="6544" y="12734"/>
                  <a:pt x="6545" y="12734"/>
                </a:cubicBezTo>
                <a:cubicBezTo>
                  <a:pt x="6731" y="12735"/>
                  <a:pt x="6905" y="12830"/>
                  <a:pt x="7065" y="12927"/>
                </a:cubicBezTo>
                <a:cubicBezTo>
                  <a:pt x="7288" y="13061"/>
                  <a:pt x="7504" y="13207"/>
                  <a:pt x="7713" y="13361"/>
                </a:cubicBezTo>
                <a:cubicBezTo>
                  <a:pt x="8696" y="12639"/>
                  <a:pt x="9452" y="11547"/>
                  <a:pt x="10252" y="10635"/>
                </a:cubicBezTo>
                <a:cubicBezTo>
                  <a:pt x="10472" y="10384"/>
                  <a:pt x="11315" y="9703"/>
                  <a:pt x="11355" y="9390"/>
                </a:cubicBezTo>
                <a:cubicBezTo>
                  <a:pt x="11402" y="9024"/>
                  <a:pt x="10744" y="8852"/>
                  <a:pt x="10975" y="8512"/>
                </a:cubicBezTo>
                <a:cubicBezTo>
                  <a:pt x="11046" y="8408"/>
                  <a:pt x="11122" y="8367"/>
                  <a:pt x="11200" y="8367"/>
                </a:cubicBezTo>
                <a:cubicBezTo>
                  <a:pt x="11455" y="8367"/>
                  <a:pt x="11730" y="8801"/>
                  <a:pt x="11929" y="8845"/>
                </a:cubicBezTo>
                <a:cubicBezTo>
                  <a:pt x="11946" y="8848"/>
                  <a:pt x="11964" y="8850"/>
                  <a:pt x="11982" y="8850"/>
                </a:cubicBezTo>
                <a:cubicBezTo>
                  <a:pt x="12199" y="8850"/>
                  <a:pt x="12458" y="8599"/>
                  <a:pt x="12420" y="8386"/>
                </a:cubicBezTo>
                <a:cubicBezTo>
                  <a:pt x="12381" y="8163"/>
                  <a:pt x="11873" y="7893"/>
                  <a:pt x="11745" y="7671"/>
                </a:cubicBezTo>
                <a:lnTo>
                  <a:pt x="11745" y="7671"/>
                </a:lnTo>
                <a:cubicBezTo>
                  <a:pt x="11981" y="7680"/>
                  <a:pt x="12213" y="7764"/>
                  <a:pt x="12401" y="7907"/>
                </a:cubicBezTo>
                <a:cubicBezTo>
                  <a:pt x="12482" y="7968"/>
                  <a:pt x="12557" y="8041"/>
                  <a:pt x="12650" y="8085"/>
                </a:cubicBezTo>
                <a:cubicBezTo>
                  <a:pt x="12716" y="8115"/>
                  <a:pt x="12779" y="8129"/>
                  <a:pt x="12840" y="8129"/>
                </a:cubicBezTo>
                <a:cubicBezTo>
                  <a:pt x="13285" y="8129"/>
                  <a:pt x="13574" y="7374"/>
                  <a:pt x="13788" y="7102"/>
                </a:cubicBezTo>
                <a:cubicBezTo>
                  <a:pt x="14225" y="6546"/>
                  <a:pt x="14660" y="5991"/>
                  <a:pt x="15093" y="5434"/>
                </a:cubicBezTo>
                <a:cubicBezTo>
                  <a:pt x="15134" y="5382"/>
                  <a:pt x="15175" y="5326"/>
                  <a:pt x="15182" y="5261"/>
                </a:cubicBezTo>
                <a:cubicBezTo>
                  <a:pt x="15216" y="4906"/>
                  <a:pt x="14585" y="4604"/>
                  <a:pt x="14387" y="4389"/>
                </a:cubicBezTo>
                <a:cubicBezTo>
                  <a:pt x="14434" y="4377"/>
                  <a:pt x="14482" y="4371"/>
                  <a:pt x="14532" y="4371"/>
                </a:cubicBezTo>
                <a:cubicBezTo>
                  <a:pt x="14820" y="4371"/>
                  <a:pt x="15148" y="4566"/>
                  <a:pt x="15372" y="4729"/>
                </a:cubicBezTo>
                <a:cubicBezTo>
                  <a:pt x="15409" y="4755"/>
                  <a:pt x="15447" y="4784"/>
                  <a:pt x="15490" y="4784"/>
                </a:cubicBezTo>
                <a:cubicBezTo>
                  <a:pt x="15495" y="4784"/>
                  <a:pt x="15500" y="4784"/>
                  <a:pt x="15504" y="4783"/>
                </a:cubicBezTo>
                <a:cubicBezTo>
                  <a:pt x="15568" y="4774"/>
                  <a:pt x="15601" y="4704"/>
                  <a:pt x="15627" y="4646"/>
                </a:cubicBezTo>
                <a:cubicBezTo>
                  <a:pt x="15974" y="3845"/>
                  <a:pt x="16798" y="3366"/>
                  <a:pt x="17315" y="2663"/>
                </a:cubicBezTo>
                <a:cubicBezTo>
                  <a:pt x="17919" y="1843"/>
                  <a:pt x="18119" y="805"/>
                  <a:pt x="18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flipH="1" rot="-2822404">
            <a:off x="7189148" y="2740182"/>
            <a:ext cx="1823599" cy="2930238"/>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7"/>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0" name="Google Shape;70;p7"/>
          <p:cNvSpPr txBox="1"/>
          <p:nvPr>
            <p:ph idx="1" type="body"/>
          </p:nvPr>
        </p:nvSpPr>
        <p:spPr>
          <a:xfrm>
            <a:off x="720000" y="1200400"/>
            <a:ext cx="7638000" cy="34080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lt1"/>
              </a:buClr>
              <a:buSzPts val="1200"/>
              <a:buAutoNum type="arabicPeriod"/>
              <a:defRPr sz="1200">
                <a:solidFill>
                  <a:schemeClr val="lt1"/>
                </a:solidFill>
              </a:defRPr>
            </a:lvl1pPr>
            <a:lvl2pPr indent="-317500" lvl="1" marL="914400" rtl="0">
              <a:lnSpc>
                <a:spcPct val="115000"/>
              </a:lnSpc>
              <a:spcBef>
                <a:spcPts val="0"/>
              </a:spcBef>
              <a:spcAft>
                <a:spcPts val="0"/>
              </a:spcAft>
              <a:buClr>
                <a:schemeClr val="lt1"/>
              </a:buClr>
              <a:buSzPts val="1400"/>
              <a:buAutoNum type="alphaLcPeriod"/>
              <a:defRPr>
                <a:solidFill>
                  <a:schemeClr val="lt1"/>
                </a:solidFill>
              </a:defRPr>
            </a:lvl2pPr>
            <a:lvl3pPr indent="-317500" lvl="2" marL="1371600" rtl="0">
              <a:lnSpc>
                <a:spcPct val="115000"/>
              </a:lnSpc>
              <a:spcBef>
                <a:spcPts val="0"/>
              </a:spcBef>
              <a:spcAft>
                <a:spcPts val="0"/>
              </a:spcAft>
              <a:buClr>
                <a:schemeClr val="lt1"/>
              </a:buClr>
              <a:buSzPts val="1400"/>
              <a:buAutoNum type="romanLcPeriod"/>
              <a:defRPr>
                <a:solidFill>
                  <a:schemeClr val="lt1"/>
                </a:solidFill>
              </a:defRPr>
            </a:lvl3pPr>
            <a:lvl4pPr indent="-317500" lvl="3" marL="1828800" rtl="0">
              <a:lnSpc>
                <a:spcPct val="115000"/>
              </a:lnSpc>
              <a:spcBef>
                <a:spcPts val="0"/>
              </a:spcBef>
              <a:spcAft>
                <a:spcPts val="0"/>
              </a:spcAft>
              <a:buClr>
                <a:schemeClr val="lt1"/>
              </a:buClr>
              <a:buSzPts val="1400"/>
              <a:buAutoNum type="arabicPeriod"/>
              <a:defRPr>
                <a:solidFill>
                  <a:schemeClr val="lt1"/>
                </a:solidFill>
              </a:defRPr>
            </a:lvl4pPr>
            <a:lvl5pPr indent="-317500" lvl="4" marL="2286000" rtl="0">
              <a:lnSpc>
                <a:spcPct val="115000"/>
              </a:lnSpc>
              <a:spcBef>
                <a:spcPts val="0"/>
              </a:spcBef>
              <a:spcAft>
                <a:spcPts val="0"/>
              </a:spcAft>
              <a:buClr>
                <a:schemeClr val="lt1"/>
              </a:buClr>
              <a:buSzPts val="1400"/>
              <a:buAutoNum type="alphaLcPeriod"/>
              <a:defRPr>
                <a:solidFill>
                  <a:schemeClr val="lt1"/>
                </a:solidFill>
              </a:defRPr>
            </a:lvl5pPr>
            <a:lvl6pPr indent="-317500" lvl="5" marL="2743200" rtl="0">
              <a:lnSpc>
                <a:spcPct val="115000"/>
              </a:lnSpc>
              <a:spcBef>
                <a:spcPts val="0"/>
              </a:spcBef>
              <a:spcAft>
                <a:spcPts val="0"/>
              </a:spcAft>
              <a:buClr>
                <a:schemeClr val="lt1"/>
              </a:buClr>
              <a:buSzPts val="1400"/>
              <a:buAutoNum type="romanLcPeriod"/>
              <a:defRPr>
                <a:solidFill>
                  <a:schemeClr val="lt1"/>
                </a:solidFill>
              </a:defRPr>
            </a:lvl6pPr>
            <a:lvl7pPr indent="-317500" lvl="6" marL="3200400" rtl="0">
              <a:lnSpc>
                <a:spcPct val="115000"/>
              </a:lnSpc>
              <a:spcBef>
                <a:spcPts val="0"/>
              </a:spcBef>
              <a:spcAft>
                <a:spcPts val="0"/>
              </a:spcAft>
              <a:buClr>
                <a:schemeClr val="lt1"/>
              </a:buClr>
              <a:buSzPts val="1400"/>
              <a:buAutoNum type="arabicPeriod"/>
              <a:defRPr>
                <a:solidFill>
                  <a:schemeClr val="lt1"/>
                </a:solidFill>
              </a:defRPr>
            </a:lvl7pPr>
            <a:lvl8pPr indent="-317500" lvl="7" marL="3657600" rtl="0">
              <a:lnSpc>
                <a:spcPct val="115000"/>
              </a:lnSpc>
              <a:spcBef>
                <a:spcPts val="0"/>
              </a:spcBef>
              <a:spcAft>
                <a:spcPts val="0"/>
              </a:spcAft>
              <a:buClr>
                <a:schemeClr val="lt1"/>
              </a:buClr>
              <a:buSzPts val="1400"/>
              <a:buAutoNum type="alphaLcPeriod"/>
              <a:defRPr>
                <a:solidFill>
                  <a:schemeClr val="lt1"/>
                </a:solidFill>
              </a:defRPr>
            </a:lvl8pPr>
            <a:lvl9pPr indent="-317500" lvl="8" marL="4114800" rtl="0">
              <a:lnSpc>
                <a:spcPct val="115000"/>
              </a:lnSpc>
              <a:spcBef>
                <a:spcPts val="0"/>
              </a:spcBef>
              <a:spcAft>
                <a:spcPts val="0"/>
              </a:spcAft>
              <a:buClr>
                <a:schemeClr val="lt1"/>
              </a:buClr>
              <a:buSzPts val="1400"/>
              <a:buAutoNum type="romanLcPeriod"/>
              <a:defRPr>
                <a:solidFill>
                  <a:schemeClr val="lt1"/>
                </a:solidFill>
              </a:defRPr>
            </a:lvl9pPr>
          </a:lstStyle>
          <a:p/>
        </p:txBody>
      </p:sp>
      <p:sp>
        <p:nvSpPr>
          <p:cNvPr id="71" name="Google Shape;71;p7"/>
          <p:cNvSpPr/>
          <p:nvPr/>
        </p:nvSpPr>
        <p:spPr>
          <a:xfrm>
            <a:off x="7561538" y="11"/>
            <a:ext cx="1582392" cy="998327"/>
          </a:xfrm>
          <a:custGeom>
            <a:rect b="b" l="l" r="r" t="t"/>
            <a:pathLst>
              <a:path extrusionOk="0" h="6443" w="8614">
                <a:moveTo>
                  <a:pt x="2613" y="0"/>
                </a:moveTo>
                <a:cubicBezTo>
                  <a:pt x="2500" y="44"/>
                  <a:pt x="2387" y="88"/>
                  <a:pt x="2274" y="133"/>
                </a:cubicBezTo>
                <a:cubicBezTo>
                  <a:pt x="1921" y="278"/>
                  <a:pt x="1579" y="442"/>
                  <a:pt x="1263" y="659"/>
                </a:cubicBezTo>
                <a:cubicBezTo>
                  <a:pt x="1117" y="760"/>
                  <a:pt x="978" y="870"/>
                  <a:pt x="871" y="1013"/>
                </a:cubicBezTo>
                <a:cubicBezTo>
                  <a:pt x="816" y="1082"/>
                  <a:pt x="772" y="1159"/>
                  <a:pt x="740" y="1241"/>
                </a:cubicBezTo>
                <a:cubicBezTo>
                  <a:pt x="680" y="1403"/>
                  <a:pt x="741" y="1553"/>
                  <a:pt x="893" y="1635"/>
                </a:cubicBezTo>
                <a:cubicBezTo>
                  <a:pt x="941" y="1660"/>
                  <a:pt x="994" y="1679"/>
                  <a:pt x="1047" y="1692"/>
                </a:cubicBezTo>
                <a:cubicBezTo>
                  <a:pt x="1128" y="1712"/>
                  <a:pt x="1210" y="1719"/>
                  <a:pt x="1292" y="1719"/>
                </a:cubicBezTo>
                <a:cubicBezTo>
                  <a:pt x="1353" y="1719"/>
                  <a:pt x="1414" y="1716"/>
                  <a:pt x="1475" y="1710"/>
                </a:cubicBezTo>
                <a:cubicBezTo>
                  <a:pt x="1839" y="1676"/>
                  <a:pt x="2195" y="1601"/>
                  <a:pt x="2547" y="1506"/>
                </a:cubicBezTo>
                <a:cubicBezTo>
                  <a:pt x="2930" y="1401"/>
                  <a:pt x="3310" y="1283"/>
                  <a:pt x="3691" y="1171"/>
                </a:cubicBezTo>
                <a:cubicBezTo>
                  <a:pt x="3711" y="1164"/>
                  <a:pt x="3733" y="1158"/>
                  <a:pt x="3754" y="1154"/>
                </a:cubicBezTo>
                <a:cubicBezTo>
                  <a:pt x="3763" y="1152"/>
                  <a:pt x="3774" y="1144"/>
                  <a:pt x="3783" y="1144"/>
                </a:cubicBezTo>
                <a:cubicBezTo>
                  <a:pt x="3792" y="1144"/>
                  <a:pt x="3799" y="1150"/>
                  <a:pt x="3805" y="1170"/>
                </a:cubicBezTo>
                <a:cubicBezTo>
                  <a:pt x="3779" y="1192"/>
                  <a:pt x="3750" y="1217"/>
                  <a:pt x="3720" y="1241"/>
                </a:cubicBezTo>
                <a:cubicBezTo>
                  <a:pt x="3369" y="1528"/>
                  <a:pt x="3015" y="1810"/>
                  <a:pt x="2668" y="2102"/>
                </a:cubicBezTo>
                <a:cubicBezTo>
                  <a:pt x="2220" y="2478"/>
                  <a:pt x="1786" y="2871"/>
                  <a:pt x="1387" y="3301"/>
                </a:cubicBezTo>
                <a:cubicBezTo>
                  <a:pt x="1044" y="3671"/>
                  <a:pt x="736" y="4066"/>
                  <a:pt x="474" y="4498"/>
                </a:cubicBezTo>
                <a:cubicBezTo>
                  <a:pt x="321" y="4747"/>
                  <a:pt x="198" y="5015"/>
                  <a:pt x="107" y="5293"/>
                </a:cubicBezTo>
                <a:cubicBezTo>
                  <a:pt x="54" y="5450"/>
                  <a:pt x="21" y="5613"/>
                  <a:pt x="9" y="5779"/>
                </a:cubicBezTo>
                <a:cubicBezTo>
                  <a:pt x="0" y="5912"/>
                  <a:pt x="14" y="6044"/>
                  <a:pt x="64" y="6169"/>
                </a:cubicBezTo>
                <a:cubicBezTo>
                  <a:pt x="128" y="6325"/>
                  <a:pt x="248" y="6414"/>
                  <a:pt x="415" y="6436"/>
                </a:cubicBezTo>
                <a:cubicBezTo>
                  <a:pt x="461" y="6440"/>
                  <a:pt x="507" y="6443"/>
                  <a:pt x="552" y="6443"/>
                </a:cubicBezTo>
                <a:cubicBezTo>
                  <a:pt x="567" y="6443"/>
                  <a:pt x="582" y="6442"/>
                  <a:pt x="597" y="6442"/>
                </a:cubicBezTo>
                <a:cubicBezTo>
                  <a:pt x="787" y="6437"/>
                  <a:pt x="967" y="6383"/>
                  <a:pt x="1145" y="6320"/>
                </a:cubicBezTo>
                <a:cubicBezTo>
                  <a:pt x="1458" y="6210"/>
                  <a:pt x="1753" y="6059"/>
                  <a:pt x="2040" y="5893"/>
                </a:cubicBezTo>
                <a:cubicBezTo>
                  <a:pt x="2674" y="5528"/>
                  <a:pt x="3262" y="5098"/>
                  <a:pt x="3826" y="4636"/>
                </a:cubicBezTo>
                <a:cubicBezTo>
                  <a:pt x="4070" y="4436"/>
                  <a:pt x="4308" y="4231"/>
                  <a:pt x="4550" y="4029"/>
                </a:cubicBezTo>
                <a:cubicBezTo>
                  <a:pt x="4565" y="4017"/>
                  <a:pt x="4578" y="3993"/>
                  <a:pt x="4602" y="3993"/>
                </a:cubicBezTo>
                <a:cubicBezTo>
                  <a:pt x="4611" y="3993"/>
                  <a:pt x="4621" y="3996"/>
                  <a:pt x="4633" y="4005"/>
                </a:cubicBezTo>
                <a:cubicBezTo>
                  <a:pt x="4606" y="4053"/>
                  <a:pt x="4579" y="4101"/>
                  <a:pt x="4552" y="4148"/>
                </a:cubicBezTo>
                <a:cubicBezTo>
                  <a:pt x="4383" y="4440"/>
                  <a:pt x="4224" y="4737"/>
                  <a:pt x="4095" y="5049"/>
                </a:cubicBezTo>
                <a:cubicBezTo>
                  <a:pt x="4034" y="5198"/>
                  <a:pt x="3981" y="5349"/>
                  <a:pt x="3953" y="5507"/>
                </a:cubicBezTo>
                <a:cubicBezTo>
                  <a:pt x="3928" y="5649"/>
                  <a:pt x="3919" y="5793"/>
                  <a:pt x="3961" y="5934"/>
                </a:cubicBezTo>
                <a:cubicBezTo>
                  <a:pt x="4013" y="6107"/>
                  <a:pt x="4130" y="6199"/>
                  <a:pt x="4289" y="6199"/>
                </a:cubicBezTo>
                <a:cubicBezTo>
                  <a:pt x="4322" y="6199"/>
                  <a:pt x="4357" y="6195"/>
                  <a:pt x="4394" y="6187"/>
                </a:cubicBezTo>
                <a:cubicBezTo>
                  <a:pt x="4508" y="6164"/>
                  <a:pt x="4615" y="6116"/>
                  <a:pt x="4709" y="6047"/>
                </a:cubicBezTo>
                <a:cubicBezTo>
                  <a:pt x="4832" y="5954"/>
                  <a:pt x="4955" y="5859"/>
                  <a:pt x="5068" y="5753"/>
                </a:cubicBezTo>
                <a:cubicBezTo>
                  <a:pt x="5322" y="5513"/>
                  <a:pt x="5532" y="5235"/>
                  <a:pt x="5714" y="4938"/>
                </a:cubicBezTo>
                <a:cubicBezTo>
                  <a:pt x="5867" y="4688"/>
                  <a:pt x="6006" y="4432"/>
                  <a:pt x="6153" y="4177"/>
                </a:cubicBezTo>
                <a:cubicBezTo>
                  <a:pt x="6166" y="4154"/>
                  <a:pt x="6172" y="4119"/>
                  <a:pt x="6209" y="4119"/>
                </a:cubicBezTo>
                <a:cubicBezTo>
                  <a:pt x="6213" y="4119"/>
                  <a:pt x="6218" y="4119"/>
                  <a:pt x="6223" y="4120"/>
                </a:cubicBezTo>
                <a:cubicBezTo>
                  <a:pt x="6225" y="4163"/>
                  <a:pt x="6227" y="4207"/>
                  <a:pt x="6231" y="4251"/>
                </a:cubicBezTo>
                <a:cubicBezTo>
                  <a:pt x="6249" y="4523"/>
                  <a:pt x="6299" y="4788"/>
                  <a:pt x="6404" y="5040"/>
                </a:cubicBezTo>
                <a:cubicBezTo>
                  <a:pt x="6440" y="5126"/>
                  <a:pt x="6489" y="5207"/>
                  <a:pt x="6545" y="5282"/>
                </a:cubicBezTo>
                <a:cubicBezTo>
                  <a:pt x="6617" y="5375"/>
                  <a:pt x="6717" y="5416"/>
                  <a:pt x="6834" y="5416"/>
                </a:cubicBezTo>
                <a:cubicBezTo>
                  <a:pt x="6839" y="5416"/>
                  <a:pt x="6845" y="5416"/>
                  <a:pt x="6851" y="5416"/>
                </a:cubicBezTo>
                <a:cubicBezTo>
                  <a:pt x="6959" y="5412"/>
                  <a:pt x="7057" y="5376"/>
                  <a:pt x="7149" y="5322"/>
                </a:cubicBezTo>
                <a:cubicBezTo>
                  <a:pt x="7277" y="5246"/>
                  <a:pt x="7389" y="5144"/>
                  <a:pt x="7477" y="5023"/>
                </a:cubicBezTo>
                <a:cubicBezTo>
                  <a:pt x="7575" y="4890"/>
                  <a:pt x="7666" y="4752"/>
                  <a:pt x="7750" y="4608"/>
                </a:cubicBezTo>
                <a:cubicBezTo>
                  <a:pt x="8029" y="4118"/>
                  <a:pt x="8262" y="3605"/>
                  <a:pt x="8448" y="3073"/>
                </a:cubicBezTo>
                <a:cubicBezTo>
                  <a:pt x="8509" y="2902"/>
                  <a:pt x="8559" y="2727"/>
                  <a:pt x="8613" y="2554"/>
                </a:cubicBezTo>
                <a:lnTo>
                  <a:pt x="861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rot="10800000">
            <a:off x="8037553" y="4446694"/>
            <a:ext cx="1111622" cy="696806"/>
          </a:xfrm>
          <a:custGeom>
            <a:rect b="b" l="l" r="r" t="t"/>
            <a:pathLst>
              <a:path extrusionOk="0" h="6444" w="8671">
                <a:moveTo>
                  <a:pt x="1" y="1"/>
                </a:moveTo>
                <a:lnTo>
                  <a:pt x="1" y="2587"/>
                </a:lnTo>
                <a:cubicBezTo>
                  <a:pt x="78" y="2616"/>
                  <a:pt x="76" y="2692"/>
                  <a:pt x="96" y="2752"/>
                </a:cubicBezTo>
                <a:cubicBezTo>
                  <a:pt x="271" y="3299"/>
                  <a:pt x="493" y="3831"/>
                  <a:pt x="760" y="4340"/>
                </a:cubicBezTo>
                <a:cubicBezTo>
                  <a:pt x="854" y="4521"/>
                  <a:pt x="956" y="4698"/>
                  <a:pt x="1068" y="4869"/>
                </a:cubicBezTo>
                <a:cubicBezTo>
                  <a:pt x="1143" y="4984"/>
                  <a:pt x="1236" y="5088"/>
                  <a:pt x="1331" y="5187"/>
                </a:cubicBezTo>
                <a:cubicBezTo>
                  <a:pt x="1420" y="5279"/>
                  <a:pt x="1529" y="5349"/>
                  <a:pt x="1651" y="5388"/>
                </a:cubicBezTo>
                <a:cubicBezTo>
                  <a:pt x="1711" y="5408"/>
                  <a:pt x="1767" y="5418"/>
                  <a:pt x="1820" y="5418"/>
                </a:cubicBezTo>
                <a:cubicBezTo>
                  <a:pt x="1961" y="5418"/>
                  <a:pt x="2079" y="5348"/>
                  <a:pt x="2167" y="5208"/>
                </a:cubicBezTo>
                <a:cubicBezTo>
                  <a:pt x="2202" y="5152"/>
                  <a:pt x="2231" y="5093"/>
                  <a:pt x="2256" y="5031"/>
                </a:cubicBezTo>
                <a:cubicBezTo>
                  <a:pt x="2351" y="4789"/>
                  <a:pt x="2408" y="4533"/>
                  <a:pt x="2423" y="4273"/>
                </a:cubicBezTo>
                <a:cubicBezTo>
                  <a:pt x="2427" y="4221"/>
                  <a:pt x="2420" y="4166"/>
                  <a:pt x="2435" y="4116"/>
                </a:cubicBezTo>
                <a:cubicBezTo>
                  <a:pt x="2496" y="4120"/>
                  <a:pt x="2497" y="4169"/>
                  <a:pt x="2516" y="4199"/>
                </a:cubicBezTo>
                <a:cubicBezTo>
                  <a:pt x="2665" y="4456"/>
                  <a:pt x="2809" y="4719"/>
                  <a:pt x="2965" y="4972"/>
                </a:cubicBezTo>
                <a:cubicBezTo>
                  <a:pt x="3139" y="5254"/>
                  <a:pt x="3341" y="5519"/>
                  <a:pt x="3583" y="5748"/>
                </a:cubicBezTo>
                <a:cubicBezTo>
                  <a:pt x="3699" y="5858"/>
                  <a:pt x="3826" y="5955"/>
                  <a:pt x="3955" y="6052"/>
                </a:cubicBezTo>
                <a:cubicBezTo>
                  <a:pt x="4053" y="6123"/>
                  <a:pt x="4167" y="6171"/>
                  <a:pt x="4287" y="6192"/>
                </a:cubicBezTo>
                <a:cubicBezTo>
                  <a:pt x="4315" y="6197"/>
                  <a:pt x="4342" y="6199"/>
                  <a:pt x="4368" y="6199"/>
                </a:cubicBezTo>
                <a:cubicBezTo>
                  <a:pt x="4520" y="6199"/>
                  <a:pt x="4635" y="6112"/>
                  <a:pt x="4689" y="5954"/>
                </a:cubicBezTo>
                <a:cubicBezTo>
                  <a:pt x="4701" y="5912"/>
                  <a:pt x="4711" y="5870"/>
                  <a:pt x="4715" y="5826"/>
                </a:cubicBezTo>
                <a:cubicBezTo>
                  <a:pt x="4728" y="5698"/>
                  <a:pt x="4720" y="5571"/>
                  <a:pt x="4691" y="5447"/>
                </a:cubicBezTo>
                <a:cubicBezTo>
                  <a:pt x="4643" y="5236"/>
                  <a:pt x="4568" y="5033"/>
                  <a:pt x="4469" y="4842"/>
                </a:cubicBezTo>
                <a:cubicBezTo>
                  <a:pt x="4331" y="4571"/>
                  <a:pt x="4182" y="4306"/>
                  <a:pt x="4039" y="4038"/>
                </a:cubicBezTo>
                <a:cubicBezTo>
                  <a:pt x="4029" y="4019"/>
                  <a:pt x="4000" y="3999"/>
                  <a:pt x="4036" y="3970"/>
                </a:cubicBezTo>
                <a:lnTo>
                  <a:pt x="4036" y="3970"/>
                </a:lnTo>
                <a:cubicBezTo>
                  <a:pt x="4078" y="4006"/>
                  <a:pt x="4120" y="4040"/>
                  <a:pt x="4162" y="4077"/>
                </a:cubicBezTo>
                <a:cubicBezTo>
                  <a:pt x="4745" y="4576"/>
                  <a:pt x="5338" y="5064"/>
                  <a:pt x="5977" y="5494"/>
                </a:cubicBezTo>
                <a:cubicBezTo>
                  <a:pt x="6278" y="5698"/>
                  <a:pt x="6592" y="5887"/>
                  <a:pt x="6914" y="6056"/>
                </a:cubicBezTo>
                <a:cubicBezTo>
                  <a:pt x="7168" y="6190"/>
                  <a:pt x="7432" y="6304"/>
                  <a:pt x="7710" y="6382"/>
                </a:cubicBezTo>
                <a:cubicBezTo>
                  <a:pt x="7842" y="6420"/>
                  <a:pt x="7975" y="6443"/>
                  <a:pt x="8112" y="6443"/>
                </a:cubicBezTo>
                <a:cubicBezTo>
                  <a:pt x="8130" y="6443"/>
                  <a:pt x="8149" y="6443"/>
                  <a:pt x="8168" y="6442"/>
                </a:cubicBezTo>
                <a:cubicBezTo>
                  <a:pt x="8426" y="6428"/>
                  <a:pt x="8570" y="6302"/>
                  <a:pt x="8628" y="6047"/>
                </a:cubicBezTo>
                <a:cubicBezTo>
                  <a:pt x="8670" y="5859"/>
                  <a:pt x="8646" y="5674"/>
                  <a:pt x="8603" y="5490"/>
                </a:cubicBezTo>
                <a:cubicBezTo>
                  <a:pt x="8528" y="5172"/>
                  <a:pt x="8403" y="4867"/>
                  <a:pt x="8233" y="4589"/>
                </a:cubicBezTo>
                <a:cubicBezTo>
                  <a:pt x="8098" y="4368"/>
                  <a:pt x="7955" y="4150"/>
                  <a:pt x="7803" y="3941"/>
                </a:cubicBezTo>
                <a:cubicBezTo>
                  <a:pt x="7496" y="3519"/>
                  <a:pt x="7137" y="3144"/>
                  <a:pt x="6758" y="2786"/>
                </a:cubicBezTo>
                <a:cubicBezTo>
                  <a:pt x="6327" y="2381"/>
                  <a:pt x="5878" y="1997"/>
                  <a:pt x="5415" y="1629"/>
                </a:cubicBezTo>
                <a:cubicBezTo>
                  <a:pt x="5251" y="1498"/>
                  <a:pt x="5089" y="1365"/>
                  <a:pt x="4926" y="1232"/>
                </a:cubicBezTo>
                <a:cubicBezTo>
                  <a:pt x="4897" y="1208"/>
                  <a:pt x="4870" y="1182"/>
                  <a:pt x="4819" y="1135"/>
                </a:cubicBezTo>
                <a:lnTo>
                  <a:pt x="4819" y="1135"/>
                </a:lnTo>
                <a:cubicBezTo>
                  <a:pt x="4877" y="1145"/>
                  <a:pt x="4933" y="1160"/>
                  <a:pt x="4989" y="1180"/>
                </a:cubicBezTo>
                <a:cubicBezTo>
                  <a:pt x="5557" y="1362"/>
                  <a:pt x="6128" y="1530"/>
                  <a:pt x="6716" y="1643"/>
                </a:cubicBezTo>
                <a:cubicBezTo>
                  <a:pt x="6928" y="1683"/>
                  <a:pt x="7141" y="1713"/>
                  <a:pt x="7357" y="1719"/>
                </a:cubicBezTo>
                <a:cubicBezTo>
                  <a:pt x="7367" y="1719"/>
                  <a:pt x="7376" y="1719"/>
                  <a:pt x="7386" y="1719"/>
                </a:cubicBezTo>
                <a:cubicBezTo>
                  <a:pt x="7504" y="1719"/>
                  <a:pt x="7620" y="1701"/>
                  <a:pt x="7729" y="1652"/>
                </a:cubicBezTo>
                <a:cubicBezTo>
                  <a:pt x="7912" y="1571"/>
                  <a:pt x="7983" y="1401"/>
                  <a:pt x="7907" y="1214"/>
                </a:cubicBezTo>
                <a:cubicBezTo>
                  <a:pt x="7878" y="1142"/>
                  <a:pt x="7838" y="1075"/>
                  <a:pt x="7788" y="1016"/>
                </a:cubicBezTo>
                <a:cubicBezTo>
                  <a:pt x="7704" y="921"/>
                  <a:pt x="7612" y="832"/>
                  <a:pt x="7515" y="752"/>
                </a:cubicBezTo>
                <a:cubicBezTo>
                  <a:pt x="7410" y="670"/>
                  <a:pt x="7301" y="595"/>
                  <a:pt x="7187" y="528"/>
                </a:cubicBezTo>
                <a:cubicBezTo>
                  <a:pt x="6855" y="327"/>
                  <a:pt x="6501" y="173"/>
                  <a:pt x="6137" y="38"/>
                </a:cubicBezTo>
                <a:cubicBezTo>
                  <a:pt x="6114" y="27"/>
                  <a:pt x="6090" y="14"/>
                  <a:pt x="606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7816330" y="166"/>
            <a:ext cx="1216094" cy="777836"/>
          </a:xfrm>
          <a:custGeom>
            <a:rect b="b" l="l" r="r" t="t"/>
            <a:pathLst>
              <a:path extrusionOk="0" h="5020" w="6620">
                <a:moveTo>
                  <a:pt x="6401" y="1"/>
                </a:moveTo>
                <a:lnTo>
                  <a:pt x="46" y="4854"/>
                </a:lnTo>
                <a:cubicBezTo>
                  <a:pt x="10" y="4875"/>
                  <a:pt x="1" y="4921"/>
                  <a:pt x="25" y="4953"/>
                </a:cubicBezTo>
                <a:cubicBezTo>
                  <a:pt x="38" y="4971"/>
                  <a:pt x="58" y="4980"/>
                  <a:pt x="78" y="4980"/>
                </a:cubicBezTo>
                <a:cubicBezTo>
                  <a:pt x="95" y="4980"/>
                  <a:pt x="112" y="4973"/>
                  <a:pt x="126" y="4960"/>
                </a:cubicBezTo>
                <a:lnTo>
                  <a:pt x="4745" y="1431"/>
                </a:lnTo>
                <a:lnTo>
                  <a:pt x="4745" y="1431"/>
                </a:lnTo>
                <a:lnTo>
                  <a:pt x="3441" y="4937"/>
                </a:lnTo>
                <a:cubicBezTo>
                  <a:pt x="3430" y="4986"/>
                  <a:pt x="3468" y="5020"/>
                  <a:pt x="3507" y="5020"/>
                </a:cubicBezTo>
                <a:cubicBezTo>
                  <a:pt x="3530" y="5020"/>
                  <a:pt x="3552" y="5008"/>
                  <a:pt x="3565" y="4983"/>
                </a:cubicBezTo>
                <a:lnTo>
                  <a:pt x="4943" y="1280"/>
                </a:lnTo>
                <a:lnTo>
                  <a:pt x="6052" y="434"/>
                </a:lnTo>
                <a:lnTo>
                  <a:pt x="6052" y="434"/>
                </a:lnTo>
                <a:lnTo>
                  <a:pt x="5528" y="4402"/>
                </a:lnTo>
                <a:cubicBezTo>
                  <a:pt x="5524" y="4437"/>
                  <a:pt x="5549" y="4470"/>
                  <a:pt x="5585" y="4476"/>
                </a:cubicBezTo>
                <a:cubicBezTo>
                  <a:pt x="5588" y="4476"/>
                  <a:pt x="5592" y="4476"/>
                  <a:pt x="5595" y="4476"/>
                </a:cubicBezTo>
                <a:cubicBezTo>
                  <a:pt x="5627" y="4476"/>
                  <a:pt x="5656" y="4452"/>
                  <a:pt x="5660" y="4419"/>
                </a:cubicBezTo>
                <a:lnTo>
                  <a:pt x="6195" y="361"/>
                </a:lnTo>
                <a:cubicBezTo>
                  <a:pt x="6196" y="350"/>
                  <a:pt x="6194" y="339"/>
                  <a:pt x="6190" y="328"/>
                </a:cubicBezTo>
                <a:lnTo>
                  <a:pt x="6620"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p:nvPr/>
        </p:nvSpPr>
        <p:spPr>
          <a:xfrm rot="10800000">
            <a:off x="8272544" y="4624356"/>
            <a:ext cx="810737" cy="519144"/>
          </a:xfrm>
          <a:custGeom>
            <a:rect b="b" l="l" r="r" t="t"/>
            <a:pathLst>
              <a:path extrusionOk="0" h="4801" w="6324">
                <a:moveTo>
                  <a:pt x="0" y="1"/>
                </a:moveTo>
                <a:lnTo>
                  <a:pt x="136" y="104"/>
                </a:lnTo>
                <a:cubicBezTo>
                  <a:pt x="131" y="114"/>
                  <a:pt x="129" y="126"/>
                  <a:pt x="131" y="137"/>
                </a:cubicBezTo>
                <a:lnTo>
                  <a:pt x="665" y="4194"/>
                </a:lnTo>
                <a:cubicBezTo>
                  <a:pt x="670" y="4227"/>
                  <a:pt x="698" y="4252"/>
                  <a:pt x="731" y="4252"/>
                </a:cubicBezTo>
                <a:lnTo>
                  <a:pt x="739" y="4252"/>
                </a:lnTo>
                <a:cubicBezTo>
                  <a:pt x="776" y="4247"/>
                  <a:pt x="801" y="4214"/>
                  <a:pt x="797" y="4177"/>
                </a:cubicBezTo>
                <a:lnTo>
                  <a:pt x="273" y="210"/>
                </a:lnTo>
                <a:lnTo>
                  <a:pt x="273" y="210"/>
                </a:lnTo>
                <a:lnTo>
                  <a:pt x="1381" y="1056"/>
                </a:lnTo>
                <a:lnTo>
                  <a:pt x="2760" y="4758"/>
                </a:lnTo>
                <a:cubicBezTo>
                  <a:pt x="2770" y="4784"/>
                  <a:pt x="2794" y="4801"/>
                  <a:pt x="2822" y="4801"/>
                </a:cubicBezTo>
                <a:cubicBezTo>
                  <a:pt x="2830" y="4801"/>
                  <a:pt x="2838" y="4800"/>
                  <a:pt x="2846" y="4798"/>
                </a:cubicBezTo>
                <a:cubicBezTo>
                  <a:pt x="2880" y="4784"/>
                  <a:pt x="2897" y="4746"/>
                  <a:pt x="2884" y="4712"/>
                </a:cubicBezTo>
                <a:lnTo>
                  <a:pt x="1580" y="1206"/>
                </a:lnTo>
                <a:lnTo>
                  <a:pt x="6199" y="4736"/>
                </a:lnTo>
                <a:cubicBezTo>
                  <a:pt x="6212" y="4749"/>
                  <a:pt x="6229" y="4755"/>
                  <a:pt x="6246" y="4755"/>
                </a:cubicBezTo>
                <a:cubicBezTo>
                  <a:pt x="6266" y="4755"/>
                  <a:pt x="6286" y="4746"/>
                  <a:pt x="6299" y="4728"/>
                </a:cubicBezTo>
                <a:cubicBezTo>
                  <a:pt x="6324" y="4696"/>
                  <a:pt x="6314" y="4650"/>
                  <a:pt x="6279" y="4630"/>
                </a:cubicBezTo>
                <a:lnTo>
                  <a:pt x="218"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p:nvPr/>
        </p:nvSpPr>
        <p:spPr>
          <a:xfrm rot="10800000">
            <a:off x="7816335" y="4970336"/>
            <a:ext cx="113675" cy="114912"/>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7"/>
          <p:cNvSpPr/>
          <p:nvPr/>
        </p:nvSpPr>
        <p:spPr>
          <a:xfrm rot="10800000">
            <a:off x="8935507" y="4297664"/>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p:nvPr/>
        </p:nvSpPr>
        <p:spPr>
          <a:xfrm rot="10800000">
            <a:off x="8935507" y="919039"/>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sp>
        <p:nvSpPr>
          <p:cNvPr id="79" name="Google Shape;79;p8"/>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txBox="1"/>
          <p:nvPr>
            <p:ph idx="1" type="subTitle"/>
          </p:nvPr>
        </p:nvSpPr>
        <p:spPr>
          <a:xfrm>
            <a:off x="1222950" y="1473550"/>
            <a:ext cx="4915800" cy="7134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1pPr>
            <a:lvl2pPr lvl="1">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2pPr>
            <a:lvl3pPr lvl="2">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3pPr>
            <a:lvl4pPr lvl="3">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4pPr>
            <a:lvl5pPr lvl="4">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5pPr>
            <a:lvl6pPr lvl="5">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6pPr>
            <a:lvl7pPr lvl="6">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7pPr>
            <a:lvl8pPr lvl="7">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8pPr>
            <a:lvl9pPr lvl="8">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9pPr>
          </a:lstStyle>
          <a:p/>
        </p:txBody>
      </p:sp>
      <p:sp>
        <p:nvSpPr>
          <p:cNvPr id="81" name="Google Shape;81;p8"/>
          <p:cNvSpPr txBox="1"/>
          <p:nvPr>
            <p:ph idx="2" type="subTitle"/>
          </p:nvPr>
        </p:nvSpPr>
        <p:spPr>
          <a:xfrm>
            <a:off x="1222950" y="2863099"/>
            <a:ext cx="4915800" cy="713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1pPr>
            <a:lvl2pPr lvl="1"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2pPr>
            <a:lvl3pPr lvl="2"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3pPr>
            <a:lvl4pPr lvl="3"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4pPr>
            <a:lvl5pPr lvl="4"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5pPr>
            <a:lvl6pPr lvl="5"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6pPr>
            <a:lvl7pPr lvl="6"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7pPr>
            <a:lvl8pPr lvl="7"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8pPr>
            <a:lvl9pPr lvl="8" rtl="0">
              <a:lnSpc>
                <a:spcPct val="100000"/>
              </a:lnSpc>
              <a:spcBef>
                <a:spcPts val="0"/>
              </a:spcBef>
              <a:spcAft>
                <a:spcPts val="0"/>
              </a:spcAft>
              <a:buClr>
                <a:schemeClr val="lt1"/>
              </a:buClr>
              <a:buSzPts val="2500"/>
              <a:buFont typeface="Suez One"/>
              <a:buNone/>
              <a:defRPr sz="2500">
                <a:solidFill>
                  <a:schemeClr val="lt1"/>
                </a:solidFill>
                <a:latin typeface="Suez One"/>
                <a:ea typeface="Suez One"/>
                <a:cs typeface="Suez One"/>
                <a:sym typeface="Suez One"/>
              </a:defRPr>
            </a:lvl9pPr>
          </a:lstStyle>
          <a:p/>
        </p:txBody>
      </p:sp>
      <p:sp>
        <p:nvSpPr>
          <p:cNvPr id="82" name="Google Shape;82;p8"/>
          <p:cNvSpPr txBox="1"/>
          <p:nvPr>
            <p:ph idx="3" type="subTitle"/>
          </p:nvPr>
        </p:nvSpPr>
        <p:spPr>
          <a:xfrm>
            <a:off x="1222950" y="1990749"/>
            <a:ext cx="4915800" cy="67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400"/>
              <a:buNone/>
              <a:defRPr>
                <a:solidFill>
                  <a:schemeClr val="lt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83" name="Google Shape;83;p8"/>
          <p:cNvSpPr txBox="1"/>
          <p:nvPr>
            <p:ph idx="4" type="subTitle"/>
          </p:nvPr>
        </p:nvSpPr>
        <p:spPr>
          <a:xfrm>
            <a:off x="1222950" y="3395701"/>
            <a:ext cx="4915800" cy="671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lt1"/>
              </a:buClr>
              <a:buSzPts val="1400"/>
              <a:buNone/>
              <a:defRPr>
                <a:solidFill>
                  <a:schemeClr val="lt1"/>
                </a:solidFill>
              </a:defRPr>
            </a:lvl1pPr>
            <a:lvl2pPr lvl="1" rtl="0">
              <a:lnSpc>
                <a:spcPct val="100000"/>
              </a:lnSpc>
              <a:spcBef>
                <a:spcPts val="0"/>
              </a:spcBef>
              <a:spcAft>
                <a:spcPts val="0"/>
              </a:spcAft>
              <a:buClr>
                <a:schemeClr val="lt1"/>
              </a:buClr>
              <a:buSzPts val="1400"/>
              <a:buNone/>
              <a:defRPr>
                <a:solidFill>
                  <a:schemeClr val="lt1"/>
                </a:solidFill>
              </a:defRPr>
            </a:lvl2pPr>
            <a:lvl3pPr lvl="2" rtl="0">
              <a:lnSpc>
                <a:spcPct val="100000"/>
              </a:lnSpc>
              <a:spcBef>
                <a:spcPts val="0"/>
              </a:spcBef>
              <a:spcAft>
                <a:spcPts val="0"/>
              </a:spcAft>
              <a:buClr>
                <a:schemeClr val="lt1"/>
              </a:buClr>
              <a:buSzPts val="1400"/>
              <a:buNone/>
              <a:defRPr>
                <a:solidFill>
                  <a:schemeClr val="lt1"/>
                </a:solidFill>
              </a:defRPr>
            </a:lvl3pPr>
            <a:lvl4pPr lvl="3" rtl="0">
              <a:lnSpc>
                <a:spcPct val="100000"/>
              </a:lnSpc>
              <a:spcBef>
                <a:spcPts val="0"/>
              </a:spcBef>
              <a:spcAft>
                <a:spcPts val="0"/>
              </a:spcAft>
              <a:buClr>
                <a:schemeClr val="lt1"/>
              </a:buClr>
              <a:buSzPts val="1400"/>
              <a:buNone/>
              <a:defRPr>
                <a:solidFill>
                  <a:schemeClr val="lt1"/>
                </a:solidFill>
              </a:defRPr>
            </a:lvl4pPr>
            <a:lvl5pPr lvl="4" rtl="0">
              <a:lnSpc>
                <a:spcPct val="100000"/>
              </a:lnSpc>
              <a:spcBef>
                <a:spcPts val="0"/>
              </a:spcBef>
              <a:spcAft>
                <a:spcPts val="0"/>
              </a:spcAft>
              <a:buClr>
                <a:schemeClr val="lt1"/>
              </a:buClr>
              <a:buSzPts val="1400"/>
              <a:buNone/>
              <a:defRPr>
                <a:solidFill>
                  <a:schemeClr val="lt1"/>
                </a:solidFill>
              </a:defRPr>
            </a:lvl5pPr>
            <a:lvl6pPr lvl="5" rtl="0">
              <a:lnSpc>
                <a:spcPct val="100000"/>
              </a:lnSpc>
              <a:spcBef>
                <a:spcPts val="0"/>
              </a:spcBef>
              <a:spcAft>
                <a:spcPts val="0"/>
              </a:spcAft>
              <a:buClr>
                <a:schemeClr val="lt1"/>
              </a:buClr>
              <a:buSzPts val="1400"/>
              <a:buNone/>
              <a:defRPr>
                <a:solidFill>
                  <a:schemeClr val="lt1"/>
                </a:solidFill>
              </a:defRPr>
            </a:lvl6pPr>
            <a:lvl7pPr lvl="6" rtl="0">
              <a:lnSpc>
                <a:spcPct val="100000"/>
              </a:lnSpc>
              <a:spcBef>
                <a:spcPts val="0"/>
              </a:spcBef>
              <a:spcAft>
                <a:spcPts val="0"/>
              </a:spcAft>
              <a:buClr>
                <a:schemeClr val="lt1"/>
              </a:buClr>
              <a:buSzPts val="1400"/>
              <a:buNone/>
              <a:defRPr>
                <a:solidFill>
                  <a:schemeClr val="lt1"/>
                </a:solidFill>
              </a:defRPr>
            </a:lvl7pPr>
            <a:lvl8pPr lvl="7" rtl="0">
              <a:lnSpc>
                <a:spcPct val="100000"/>
              </a:lnSpc>
              <a:spcBef>
                <a:spcPts val="0"/>
              </a:spcBef>
              <a:spcAft>
                <a:spcPts val="0"/>
              </a:spcAft>
              <a:buClr>
                <a:schemeClr val="lt1"/>
              </a:buClr>
              <a:buSzPts val="1400"/>
              <a:buNone/>
              <a:defRPr>
                <a:solidFill>
                  <a:schemeClr val="lt1"/>
                </a:solidFill>
              </a:defRPr>
            </a:lvl8pPr>
            <a:lvl9pPr lvl="8" rtl="0">
              <a:lnSpc>
                <a:spcPct val="100000"/>
              </a:lnSpc>
              <a:spcBef>
                <a:spcPts val="0"/>
              </a:spcBef>
              <a:spcAft>
                <a:spcPts val="0"/>
              </a:spcAft>
              <a:buClr>
                <a:schemeClr val="lt1"/>
              </a:buClr>
              <a:buSzPts val="1400"/>
              <a:buNone/>
              <a:defRPr>
                <a:solidFill>
                  <a:schemeClr val="lt1"/>
                </a:solidFill>
              </a:defRPr>
            </a:lvl9pPr>
          </a:lstStyle>
          <a:p/>
        </p:txBody>
      </p:sp>
      <p:sp>
        <p:nvSpPr>
          <p:cNvPr id="84" name="Google Shape;84;p8"/>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85" name="Google Shape;85;p8"/>
          <p:cNvGrpSpPr/>
          <p:nvPr/>
        </p:nvGrpSpPr>
        <p:grpSpPr>
          <a:xfrm>
            <a:off x="6766576" y="1773216"/>
            <a:ext cx="1157082" cy="3468183"/>
            <a:chOff x="3814667" y="4513410"/>
            <a:chExt cx="368075" cy="1103217"/>
          </a:xfrm>
        </p:grpSpPr>
        <p:sp>
          <p:nvSpPr>
            <p:cNvPr id="86" name="Google Shape;86;p8"/>
            <p:cNvSpPr/>
            <p:nvPr/>
          </p:nvSpPr>
          <p:spPr>
            <a:xfrm flipH="1">
              <a:off x="3817042" y="4597690"/>
              <a:ext cx="198953" cy="148709"/>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4006210" y="4675312"/>
              <a:ext cx="92520" cy="148501"/>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flipH="1">
              <a:off x="3888840" y="4776181"/>
              <a:ext cx="113420" cy="58449"/>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8"/>
            <p:cNvSpPr/>
            <p:nvPr/>
          </p:nvSpPr>
          <p:spPr>
            <a:xfrm flipH="1">
              <a:off x="3876587" y="4665412"/>
              <a:ext cx="219378" cy="182661"/>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8"/>
            <p:cNvSpPr/>
            <p:nvPr/>
          </p:nvSpPr>
          <p:spPr>
            <a:xfrm flipH="1">
              <a:off x="4038198" y="4768719"/>
              <a:ext cx="77447" cy="143358"/>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flipH="1">
              <a:off x="3926656" y="4845091"/>
              <a:ext cx="98912" cy="6808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flipH="1">
              <a:off x="3920199" y="4763338"/>
              <a:ext cx="207367" cy="170888"/>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p:nvPr/>
          </p:nvSpPr>
          <p:spPr>
            <a:xfrm flipH="1">
              <a:off x="4058741" y="4859153"/>
              <a:ext cx="75098" cy="123379"/>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8"/>
            <p:cNvSpPr/>
            <p:nvPr/>
          </p:nvSpPr>
          <p:spPr>
            <a:xfrm flipH="1">
              <a:off x="3980942" y="4932047"/>
              <a:ext cx="61065" cy="53841"/>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p:nvPr/>
          </p:nvSpPr>
          <p:spPr>
            <a:xfrm flipH="1">
              <a:off x="3955101" y="4853653"/>
              <a:ext cx="194018" cy="149691"/>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8"/>
            <p:cNvSpPr/>
            <p:nvPr/>
          </p:nvSpPr>
          <p:spPr>
            <a:xfrm flipH="1">
              <a:off x="4012723" y="4999085"/>
              <a:ext cx="43911" cy="59163"/>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8"/>
            <p:cNvSpPr/>
            <p:nvPr/>
          </p:nvSpPr>
          <p:spPr>
            <a:xfrm flipH="1">
              <a:off x="4067242" y="4962014"/>
              <a:ext cx="99477" cy="108455"/>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8"/>
            <p:cNvSpPr/>
            <p:nvPr/>
          </p:nvSpPr>
          <p:spPr>
            <a:xfrm flipH="1">
              <a:off x="4000736" y="4955592"/>
              <a:ext cx="166488" cy="138007"/>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
            <p:cNvSpPr/>
            <p:nvPr/>
          </p:nvSpPr>
          <p:spPr>
            <a:xfrm flipH="1">
              <a:off x="3995687" y="5055510"/>
              <a:ext cx="60857" cy="86187"/>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8"/>
            <p:cNvSpPr/>
            <p:nvPr/>
          </p:nvSpPr>
          <p:spPr>
            <a:xfrm flipH="1">
              <a:off x="4069353" y="5058810"/>
              <a:ext cx="99833" cy="109793"/>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8"/>
            <p:cNvSpPr/>
            <p:nvPr/>
          </p:nvSpPr>
          <p:spPr>
            <a:xfrm flipH="1">
              <a:off x="3989141" y="5049446"/>
              <a:ext cx="185485" cy="140147"/>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flipH="1">
              <a:off x="4066974" y="5150820"/>
              <a:ext cx="108128" cy="92371"/>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
            <p:cNvSpPr/>
            <p:nvPr/>
          </p:nvSpPr>
          <p:spPr>
            <a:xfrm flipH="1">
              <a:off x="3986323" y="5150493"/>
              <a:ext cx="67011" cy="95314"/>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8"/>
            <p:cNvSpPr/>
            <p:nvPr/>
          </p:nvSpPr>
          <p:spPr>
            <a:xfrm flipH="1">
              <a:off x="3969668" y="5144250"/>
              <a:ext cx="213075" cy="123231"/>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8"/>
            <p:cNvSpPr/>
            <p:nvPr/>
          </p:nvSpPr>
          <p:spPr>
            <a:xfrm flipH="1">
              <a:off x="3964353" y="5234387"/>
              <a:ext cx="72868" cy="104025"/>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p:nvPr/>
          </p:nvSpPr>
          <p:spPr>
            <a:xfrm flipH="1">
              <a:off x="4051545" y="5257010"/>
              <a:ext cx="108187" cy="85028"/>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flipH="1">
              <a:off x="3946746" y="5227728"/>
              <a:ext cx="221459" cy="141931"/>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8"/>
            <p:cNvSpPr/>
            <p:nvPr/>
          </p:nvSpPr>
          <p:spPr>
            <a:xfrm flipH="1">
              <a:off x="3931109" y="5332015"/>
              <a:ext cx="215334" cy="139850"/>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flipH="1">
              <a:off x="3874119" y="4591596"/>
              <a:ext cx="226840" cy="1025031"/>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8"/>
            <p:cNvSpPr/>
            <p:nvPr/>
          </p:nvSpPr>
          <p:spPr>
            <a:xfrm flipH="1">
              <a:off x="3814667" y="4513410"/>
              <a:ext cx="118563" cy="166220"/>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
            <p:cNvSpPr/>
            <p:nvPr/>
          </p:nvSpPr>
          <p:spPr>
            <a:xfrm flipH="1">
              <a:off x="3854596" y="4549827"/>
              <a:ext cx="52414" cy="84403"/>
            </a:xfrm>
            <a:custGeom>
              <a:rect b="b" l="l" r="r" t="t"/>
              <a:pathLst>
                <a:path extrusionOk="0" fill="none" h="2839" w="1763">
                  <a:moveTo>
                    <a:pt x="0" y="2838"/>
                  </a:moveTo>
                  <a:cubicBezTo>
                    <a:pt x="490" y="1836"/>
                    <a:pt x="1081" y="883"/>
                    <a:pt x="1763" y="0"/>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8"/>
            <p:cNvSpPr/>
            <p:nvPr/>
          </p:nvSpPr>
          <p:spPr>
            <a:xfrm flipH="1">
              <a:off x="3884889" y="4714970"/>
              <a:ext cx="57379" cy="19295"/>
            </a:xfrm>
            <a:custGeom>
              <a:rect b="b" l="l" r="r" t="t"/>
              <a:pathLst>
                <a:path extrusionOk="0" fill="none" h="649" w="1930">
                  <a:moveTo>
                    <a:pt x="0" y="648"/>
                  </a:moveTo>
                  <a:cubicBezTo>
                    <a:pt x="682" y="586"/>
                    <a:pt x="1349" y="363"/>
                    <a:pt x="1930" y="1"/>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8"/>
            <p:cNvSpPr/>
            <p:nvPr/>
          </p:nvSpPr>
          <p:spPr>
            <a:xfrm flipH="1">
              <a:off x="3975563" y="4662023"/>
              <a:ext cx="15192" cy="59133"/>
            </a:xfrm>
            <a:custGeom>
              <a:rect b="b" l="l" r="r" t="t"/>
              <a:pathLst>
                <a:path extrusionOk="0" fill="none" h="1989" w="511">
                  <a:moveTo>
                    <a:pt x="511" y="1988"/>
                  </a:moveTo>
                  <a:cubicBezTo>
                    <a:pt x="178" y="1382"/>
                    <a:pt x="1" y="692"/>
                    <a:pt x="2" y="1"/>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8"/>
            <p:cNvSpPr/>
            <p:nvPr/>
          </p:nvSpPr>
          <p:spPr>
            <a:xfrm flipH="1">
              <a:off x="4012753" y="4721242"/>
              <a:ext cx="27560" cy="91152"/>
            </a:xfrm>
            <a:custGeom>
              <a:rect b="b" l="l" r="r" t="t"/>
              <a:pathLst>
                <a:path extrusionOk="0" fill="none" h="3066" w="927">
                  <a:moveTo>
                    <a:pt x="0" y="1"/>
                  </a:moveTo>
                  <a:cubicBezTo>
                    <a:pt x="617" y="884"/>
                    <a:pt x="785" y="1996"/>
                    <a:pt x="927" y="3066"/>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
            <p:cNvSpPr/>
            <p:nvPr/>
          </p:nvSpPr>
          <p:spPr>
            <a:xfrm flipH="1">
              <a:off x="4040579" y="4822260"/>
              <a:ext cx="25300" cy="76763"/>
            </a:xfrm>
            <a:custGeom>
              <a:rect b="b" l="l" r="r" t="t"/>
              <a:pathLst>
                <a:path extrusionOk="0" fill="none" h="2582" w="851">
                  <a:moveTo>
                    <a:pt x="0" y="0"/>
                  </a:moveTo>
                  <a:cubicBezTo>
                    <a:pt x="535" y="743"/>
                    <a:pt x="699" y="1680"/>
                    <a:pt x="850" y="2582"/>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flipH="1">
              <a:off x="3908463" y="4785159"/>
              <a:ext cx="83958" cy="40314"/>
            </a:xfrm>
            <a:custGeom>
              <a:rect b="b" l="l" r="r" t="t"/>
              <a:pathLst>
                <a:path extrusionOk="0" fill="none" h="1356" w="2824">
                  <a:moveTo>
                    <a:pt x="0" y="1356"/>
                  </a:moveTo>
                  <a:cubicBezTo>
                    <a:pt x="860" y="757"/>
                    <a:pt x="1818" y="296"/>
                    <a:pt x="2824" y="0"/>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flipH="1">
              <a:off x="3974225" y="4866585"/>
              <a:ext cx="32079" cy="23784"/>
            </a:xfrm>
            <a:custGeom>
              <a:rect b="b" l="l" r="r" t="t"/>
              <a:pathLst>
                <a:path extrusionOk="0" fill="none" h="800" w="1079">
                  <a:moveTo>
                    <a:pt x="1078" y="0"/>
                  </a:moveTo>
                  <a:cubicBezTo>
                    <a:pt x="709" y="252"/>
                    <a:pt x="349" y="520"/>
                    <a:pt x="0" y="799"/>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
            <p:cNvSpPr/>
            <p:nvPr/>
          </p:nvSpPr>
          <p:spPr>
            <a:xfrm flipH="1">
              <a:off x="4063530" y="4904430"/>
              <a:ext cx="26192" cy="56903"/>
            </a:xfrm>
            <a:custGeom>
              <a:rect b="b" l="l" r="r" t="t"/>
              <a:pathLst>
                <a:path extrusionOk="0" fill="none" h="1914" w="881">
                  <a:moveTo>
                    <a:pt x="0" y="0"/>
                  </a:moveTo>
                  <a:cubicBezTo>
                    <a:pt x="421" y="568"/>
                    <a:pt x="724" y="1224"/>
                    <a:pt x="881" y="1914"/>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
            <p:cNvSpPr/>
            <p:nvPr/>
          </p:nvSpPr>
          <p:spPr>
            <a:xfrm flipH="1">
              <a:off x="4077709" y="5002088"/>
              <a:ext cx="40373" cy="49500"/>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flipH="1">
              <a:off x="4024139" y="5084733"/>
              <a:ext cx="25241" cy="37281"/>
            </a:xfrm>
            <a:custGeom>
              <a:rect b="b" l="l" r="r" t="t"/>
              <a:pathLst>
                <a:path extrusionOk="0" fill="none" h="1254" w="849">
                  <a:moveTo>
                    <a:pt x="848" y="0"/>
                  </a:moveTo>
                  <a:cubicBezTo>
                    <a:pt x="518" y="383"/>
                    <a:pt x="233" y="804"/>
                    <a:pt x="1" y="1254"/>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flipH="1">
              <a:off x="3998008" y="5266196"/>
              <a:ext cx="28868" cy="53336"/>
            </a:xfrm>
            <a:custGeom>
              <a:rect b="b" l="l" r="r" t="t"/>
              <a:pathLst>
                <a:path extrusionOk="0" fill="none" h="1794" w="971">
                  <a:moveTo>
                    <a:pt x="970" y="0"/>
                  </a:moveTo>
                  <a:cubicBezTo>
                    <a:pt x="521" y="517"/>
                    <a:pt x="186" y="1134"/>
                    <a:pt x="1" y="1794"/>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8"/>
            <p:cNvSpPr/>
            <p:nvPr/>
          </p:nvSpPr>
          <p:spPr>
            <a:xfrm flipH="1">
              <a:off x="4075123" y="5291020"/>
              <a:ext cx="44298" cy="29492"/>
            </a:xfrm>
            <a:custGeom>
              <a:rect b="b" l="l" r="r" t="t"/>
              <a:pathLst>
                <a:path extrusionOk="0" fill="none" h="992" w="1490">
                  <a:moveTo>
                    <a:pt x="1" y="0"/>
                  </a:moveTo>
                  <a:cubicBezTo>
                    <a:pt x="442" y="405"/>
                    <a:pt x="946" y="741"/>
                    <a:pt x="1490" y="992"/>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p:nvPr/>
          </p:nvSpPr>
          <p:spPr>
            <a:xfrm flipH="1">
              <a:off x="4006272" y="5163514"/>
              <a:ext cx="36865" cy="54317"/>
            </a:xfrm>
            <a:custGeom>
              <a:rect b="b" l="l" r="r" t="t"/>
              <a:pathLst>
                <a:path extrusionOk="0" fill="none" h="1827" w="1240">
                  <a:moveTo>
                    <a:pt x="0" y="1827"/>
                  </a:moveTo>
                  <a:cubicBezTo>
                    <a:pt x="287" y="1145"/>
                    <a:pt x="711" y="520"/>
                    <a:pt x="1239" y="1"/>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flipH="1">
              <a:off x="4090552" y="5185364"/>
              <a:ext cx="38887" cy="29106"/>
            </a:xfrm>
            <a:custGeom>
              <a:rect b="b" l="l" r="r" t="t"/>
              <a:pathLst>
                <a:path extrusionOk="0" fill="none" h="979" w="1308">
                  <a:moveTo>
                    <a:pt x="1307" y="978"/>
                  </a:moveTo>
                  <a:cubicBezTo>
                    <a:pt x="910" y="605"/>
                    <a:pt x="471" y="276"/>
                    <a:pt x="0" y="1"/>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
            <p:cNvSpPr/>
            <p:nvPr/>
          </p:nvSpPr>
          <p:spPr>
            <a:xfrm flipH="1">
              <a:off x="4081187" y="5085179"/>
              <a:ext cx="48133" cy="53841"/>
            </a:xfrm>
            <a:custGeom>
              <a:rect b="b" l="l" r="r" t="t"/>
              <a:pathLst>
                <a:path extrusionOk="0" fill="none" h="1811" w="1619">
                  <a:moveTo>
                    <a:pt x="1618" y="1811"/>
                  </a:moveTo>
                  <a:cubicBezTo>
                    <a:pt x="1215" y="1101"/>
                    <a:pt x="660" y="480"/>
                    <a:pt x="0" y="1"/>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p:nvPr/>
          </p:nvSpPr>
          <p:spPr>
            <a:xfrm flipH="1">
              <a:off x="4034842" y="5021441"/>
              <a:ext cx="13379" cy="17511"/>
            </a:xfrm>
            <a:custGeom>
              <a:rect b="b" l="l" r="r" t="t"/>
              <a:pathLst>
                <a:path extrusionOk="0" fill="none" h="589" w="450">
                  <a:moveTo>
                    <a:pt x="0" y="589"/>
                  </a:moveTo>
                  <a:cubicBezTo>
                    <a:pt x="150" y="393"/>
                    <a:pt x="299" y="196"/>
                    <a:pt x="449" y="0"/>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
            <p:cNvSpPr/>
            <p:nvPr/>
          </p:nvSpPr>
          <p:spPr>
            <a:xfrm flipH="1">
              <a:off x="3997145" y="4943790"/>
              <a:ext cx="30889" cy="22862"/>
            </a:xfrm>
            <a:custGeom>
              <a:rect b="b" l="l" r="r" t="t"/>
              <a:pathLst>
                <a:path extrusionOk="0" fill="none" h="769" w="1039">
                  <a:moveTo>
                    <a:pt x="0" y="768"/>
                  </a:moveTo>
                  <a:cubicBezTo>
                    <a:pt x="316" y="475"/>
                    <a:pt x="665" y="217"/>
                    <a:pt x="1038" y="0"/>
                  </a:cubicBezTo>
                </a:path>
              </a:pathLst>
            </a:custGeom>
            <a:solidFill>
              <a:schemeClr val="accent1"/>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 name="Google Shape;128;p8"/>
          <p:cNvSpPr/>
          <p:nvPr/>
        </p:nvSpPr>
        <p:spPr>
          <a:xfrm flipH="1">
            <a:off x="7479257" y="1779602"/>
            <a:ext cx="1362294" cy="3472413"/>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9"/>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32" name="Google Shape;132;p9"/>
          <p:cNvGrpSpPr/>
          <p:nvPr/>
        </p:nvGrpSpPr>
        <p:grpSpPr>
          <a:xfrm flipH="1">
            <a:off x="8423997" y="4168255"/>
            <a:ext cx="526852" cy="731011"/>
            <a:chOff x="3108725" y="2645755"/>
            <a:chExt cx="71700" cy="117945"/>
          </a:xfrm>
        </p:grpSpPr>
        <p:sp>
          <p:nvSpPr>
            <p:cNvPr id="133" name="Google Shape;133;p9"/>
            <p:cNvSpPr/>
            <p:nvPr/>
          </p:nvSpPr>
          <p:spPr>
            <a:xfrm>
              <a:off x="3125550" y="2682250"/>
              <a:ext cx="47450" cy="74200"/>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a:off x="3108725" y="2700125"/>
              <a:ext cx="18975" cy="47550"/>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
            <p:cNvSpPr/>
            <p:nvPr/>
          </p:nvSpPr>
          <p:spPr>
            <a:xfrm>
              <a:off x="3141275" y="2733675"/>
              <a:ext cx="39150" cy="30025"/>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3127699" y="2645755"/>
              <a:ext cx="20675" cy="20900"/>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 name="Google Shape;137;p9"/>
          <p:cNvSpPr/>
          <p:nvPr/>
        </p:nvSpPr>
        <p:spPr>
          <a:xfrm flipH="1" rot="-2079926">
            <a:off x="324926" y="3504452"/>
            <a:ext cx="866304" cy="2208102"/>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8" name="Shape 138"/>
        <p:cNvGrpSpPr/>
        <p:nvPr/>
      </p:nvGrpSpPr>
      <p:grpSpPr>
        <a:xfrm>
          <a:off x="0" y="0"/>
          <a:ext cx="0" cy="0"/>
          <a:chOff x="0" y="0"/>
          <a:chExt cx="0" cy="0"/>
        </a:xfrm>
      </p:grpSpPr>
      <p:sp>
        <p:nvSpPr>
          <p:cNvPr id="139" name="Google Shape;139;p10"/>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0"/>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41" name="Google Shape;141;p10"/>
          <p:cNvGrpSpPr/>
          <p:nvPr/>
        </p:nvGrpSpPr>
        <p:grpSpPr>
          <a:xfrm rot="10800000">
            <a:off x="8356497" y="130155"/>
            <a:ext cx="526852" cy="731011"/>
            <a:chOff x="3108725" y="2645755"/>
            <a:chExt cx="71700" cy="117945"/>
          </a:xfrm>
        </p:grpSpPr>
        <p:sp>
          <p:nvSpPr>
            <p:cNvPr id="142" name="Google Shape;142;p10"/>
            <p:cNvSpPr/>
            <p:nvPr/>
          </p:nvSpPr>
          <p:spPr>
            <a:xfrm>
              <a:off x="3125550" y="2682250"/>
              <a:ext cx="47450" cy="74200"/>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0"/>
            <p:cNvSpPr/>
            <p:nvPr/>
          </p:nvSpPr>
          <p:spPr>
            <a:xfrm>
              <a:off x="3108725" y="2700125"/>
              <a:ext cx="18975" cy="47550"/>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0"/>
            <p:cNvSpPr/>
            <p:nvPr/>
          </p:nvSpPr>
          <p:spPr>
            <a:xfrm>
              <a:off x="3141275" y="2733675"/>
              <a:ext cx="39150" cy="30025"/>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0"/>
            <p:cNvSpPr/>
            <p:nvPr/>
          </p:nvSpPr>
          <p:spPr>
            <a:xfrm>
              <a:off x="3127699" y="2645755"/>
              <a:ext cx="20675" cy="20900"/>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6" name="Google Shape;146;p10"/>
          <p:cNvSpPr/>
          <p:nvPr/>
        </p:nvSpPr>
        <p:spPr>
          <a:xfrm rot="10800000">
            <a:off x="289520" y="4374654"/>
            <a:ext cx="389444" cy="768849"/>
          </a:xfrm>
          <a:custGeom>
            <a:rect b="b" l="l" r="r" t="t"/>
            <a:pathLst>
              <a:path extrusionOk="0" h="4962" w="2120">
                <a:moveTo>
                  <a:pt x="28" y="1"/>
                </a:moveTo>
                <a:cubicBezTo>
                  <a:pt x="19" y="26"/>
                  <a:pt x="1" y="52"/>
                  <a:pt x="1" y="78"/>
                </a:cubicBezTo>
                <a:cubicBezTo>
                  <a:pt x="0" y="388"/>
                  <a:pt x="13" y="697"/>
                  <a:pt x="143" y="986"/>
                </a:cubicBezTo>
                <a:cubicBezTo>
                  <a:pt x="215" y="1146"/>
                  <a:pt x="299" y="1303"/>
                  <a:pt x="385" y="1457"/>
                </a:cubicBezTo>
                <a:cubicBezTo>
                  <a:pt x="595" y="1826"/>
                  <a:pt x="808" y="2194"/>
                  <a:pt x="1024" y="2560"/>
                </a:cubicBezTo>
                <a:cubicBezTo>
                  <a:pt x="1222" y="2893"/>
                  <a:pt x="1334" y="3253"/>
                  <a:pt x="1375" y="3637"/>
                </a:cubicBezTo>
                <a:cubicBezTo>
                  <a:pt x="1416" y="4021"/>
                  <a:pt x="1348" y="4384"/>
                  <a:pt x="1140" y="4715"/>
                </a:cubicBezTo>
                <a:cubicBezTo>
                  <a:pt x="1119" y="4747"/>
                  <a:pt x="1102" y="4782"/>
                  <a:pt x="1089" y="4818"/>
                </a:cubicBezTo>
                <a:cubicBezTo>
                  <a:pt x="1078" y="4857"/>
                  <a:pt x="1088" y="4898"/>
                  <a:pt x="1118" y="4924"/>
                </a:cubicBezTo>
                <a:cubicBezTo>
                  <a:pt x="1142" y="4946"/>
                  <a:pt x="1170" y="4961"/>
                  <a:pt x="1199" y="4961"/>
                </a:cubicBezTo>
                <a:cubicBezTo>
                  <a:pt x="1212" y="4961"/>
                  <a:pt x="1226" y="4958"/>
                  <a:pt x="1240" y="4951"/>
                </a:cubicBezTo>
                <a:cubicBezTo>
                  <a:pt x="1284" y="4928"/>
                  <a:pt x="1325" y="4900"/>
                  <a:pt x="1362" y="4868"/>
                </a:cubicBezTo>
                <a:cubicBezTo>
                  <a:pt x="1698" y="4571"/>
                  <a:pt x="1932" y="4211"/>
                  <a:pt x="2036" y="3772"/>
                </a:cubicBezTo>
                <a:cubicBezTo>
                  <a:pt x="2105" y="3483"/>
                  <a:pt x="2120" y="3194"/>
                  <a:pt x="2051" y="2902"/>
                </a:cubicBezTo>
                <a:cubicBezTo>
                  <a:pt x="2006" y="2708"/>
                  <a:pt x="1945" y="2519"/>
                  <a:pt x="1867" y="2336"/>
                </a:cubicBezTo>
                <a:cubicBezTo>
                  <a:pt x="1772" y="2113"/>
                  <a:pt x="1667" y="1894"/>
                  <a:pt x="1571" y="1672"/>
                </a:cubicBezTo>
                <a:cubicBezTo>
                  <a:pt x="1491" y="1484"/>
                  <a:pt x="1410" y="1295"/>
                  <a:pt x="1344" y="1104"/>
                </a:cubicBezTo>
                <a:cubicBezTo>
                  <a:pt x="1231" y="775"/>
                  <a:pt x="1221" y="443"/>
                  <a:pt x="1338" y="113"/>
                </a:cubicBezTo>
                <a:cubicBezTo>
                  <a:pt x="1350" y="78"/>
                  <a:pt x="1349" y="38"/>
                  <a:pt x="1354"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0"/>
          <p:cNvSpPr/>
          <p:nvPr/>
        </p:nvSpPr>
        <p:spPr>
          <a:xfrm rot="10800000">
            <a:off x="578664" y="4601187"/>
            <a:ext cx="454106" cy="542316"/>
          </a:xfrm>
          <a:custGeom>
            <a:rect b="b" l="l" r="r" t="t"/>
            <a:pathLst>
              <a:path extrusionOk="0" h="3500" w="2472">
                <a:moveTo>
                  <a:pt x="461" y="1"/>
                </a:moveTo>
                <a:cubicBezTo>
                  <a:pt x="378" y="251"/>
                  <a:pt x="295" y="502"/>
                  <a:pt x="214" y="755"/>
                </a:cubicBezTo>
                <a:cubicBezTo>
                  <a:pt x="32" y="1318"/>
                  <a:pt x="1" y="1879"/>
                  <a:pt x="226" y="2441"/>
                </a:cubicBezTo>
                <a:cubicBezTo>
                  <a:pt x="334" y="2708"/>
                  <a:pt x="491" y="2938"/>
                  <a:pt x="708" y="3126"/>
                </a:cubicBezTo>
                <a:cubicBezTo>
                  <a:pt x="889" y="3283"/>
                  <a:pt x="1090" y="3410"/>
                  <a:pt x="1326" y="3465"/>
                </a:cubicBezTo>
                <a:cubicBezTo>
                  <a:pt x="1423" y="3487"/>
                  <a:pt x="1518" y="3499"/>
                  <a:pt x="1611" y="3499"/>
                </a:cubicBezTo>
                <a:cubicBezTo>
                  <a:pt x="1827" y="3499"/>
                  <a:pt x="2031" y="3433"/>
                  <a:pt x="2217" y="3282"/>
                </a:cubicBezTo>
                <a:cubicBezTo>
                  <a:pt x="2311" y="3205"/>
                  <a:pt x="2385" y="3104"/>
                  <a:pt x="2430" y="2991"/>
                </a:cubicBezTo>
                <a:cubicBezTo>
                  <a:pt x="2467" y="2903"/>
                  <a:pt x="2472" y="2806"/>
                  <a:pt x="2447" y="2715"/>
                </a:cubicBezTo>
                <a:cubicBezTo>
                  <a:pt x="2425" y="2627"/>
                  <a:pt x="2372" y="2581"/>
                  <a:pt x="2300" y="2581"/>
                </a:cubicBezTo>
                <a:cubicBezTo>
                  <a:pt x="2271" y="2581"/>
                  <a:pt x="2239" y="2588"/>
                  <a:pt x="2206" y="2605"/>
                </a:cubicBezTo>
                <a:cubicBezTo>
                  <a:pt x="2161" y="2626"/>
                  <a:pt x="2120" y="2656"/>
                  <a:pt x="2075" y="2678"/>
                </a:cubicBezTo>
                <a:cubicBezTo>
                  <a:pt x="1987" y="2724"/>
                  <a:pt x="1889" y="2747"/>
                  <a:pt x="1790" y="2747"/>
                </a:cubicBezTo>
                <a:cubicBezTo>
                  <a:pt x="1751" y="2747"/>
                  <a:pt x="1712" y="2743"/>
                  <a:pt x="1674" y="2736"/>
                </a:cubicBezTo>
                <a:cubicBezTo>
                  <a:pt x="1397" y="2689"/>
                  <a:pt x="1217" y="2521"/>
                  <a:pt x="1104" y="2278"/>
                </a:cubicBezTo>
                <a:cubicBezTo>
                  <a:pt x="985" y="2027"/>
                  <a:pt x="940" y="1747"/>
                  <a:pt x="972" y="1470"/>
                </a:cubicBezTo>
                <a:cubicBezTo>
                  <a:pt x="1004" y="1193"/>
                  <a:pt x="1077" y="928"/>
                  <a:pt x="1204" y="679"/>
                </a:cubicBezTo>
                <a:cubicBezTo>
                  <a:pt x="1242" y="605"/>
                  <a:pt x="1283" y="532"/>
                  <a:pt x="1312" y="455"/>
                </a:cubicBezTo>
                <a:cubicBezTo>
                  <a:pt x="1352" y="347"/>
                  <a:pt x="1384" y="235"/>
                  <a:pt x="1415" y="124"/>
                </a:cubicBezTo>
                <a:cubicBezTo>
                  <a:pt x="1427" y="81"/>
                  <a:pt x="1426" y="36"/>
                  <a:pt x="13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0"/>
          <p:cNvSpPr/>
          <p:nvPr/>
        </p:nvSpPr>
        <p:spPr>
          <a:xfrm rot="10800000">
            <a:off x="1108639" y="4745598"/>
            <a:ext cx="207581" cy="397905"/>
          </a:xfrm>
          <a:custGeom>
            <a:rect b="b" l="l" r="r" t="t"/>
            <a:pathLst>
              <a:path extrusionOk="0" h="2568" w="1130">
                <a:moveTo>
                  <a:pt x="81" y="1"/>
                </a:moveTo>
                <a:cubicBezTo>
                  <a:pt x="69" y="37"/>
                  <a:pt x="61" y="74"/>
                  <a:pt x="53" y="112"/>
                </a:cubicBezTo>
                <a:cubicBezTo>
                  <a:pt x="1" y="545"/>
                  <a:pt x="23" y="973"/>
                  <a:pt x="180" y="1384"/>
                </a:cubicBezTo>
                <a:cubicBezTo>
                  <a:pt x="334" y="1790"/>
                  <a:pt x="567" y="2151"/>
                  <a:pt x="856" y="2475"/>
                </a:cubicBezTo>
                <a:cubicBezTo>
                  <a:pt x="870" y="2492"/>
                  <a:pt x="886" y="2507"/>
                  <a:pt x="903" y="2522"/>
                </a:cubicBezTo>
                <a:cubicBezTo>
                  <a:pt x="938" y="2552"/>
                  <a:pt x="974" y="2568"/>
                  <a:pt x="1008" y="2568"/>
                </a:cubicBezTo>
                <a:cubicBezTo>
                  <a:pt x="1029" y="2568"/>
                  <a:pt x="1050" y="2561"/>
                  <a:pt x="1069" y="2549"/>
                </a:cubicBezTo>
                <a:cubicBezTo>
                  <a:pt x="1114" y="2519"/>
                  <a:pt x="1130" y="2455"/>
                  <a:pt x="1100" y="2384"/>
                </a:cubicBezTo>
                <a:cubicBezTo>
                  <a:pt x="1067" y="2302"/>
                  <a:pt x="1025" y="2224"/>
                  <a:pt x="988" y="2143"/>
                </a:cubicBezTo>
                <a:cubicBezTo>
                  <a:pt x="841" y="1821"/>
                  <a:pt x="767" y="1484"/>
                  <a:pt x="784" y="1130"/>
                </a:cubicBezTo>
                <a:cubicBezTo>
                  <a:pt x="801" y="777"/>
                  <a:pt x="844" y="427"/>
                  <a:pt x="977" y="95"/>
                </a:cubicBezTo>
                <a:cubicBezTo>
                  <a:pt x="989" y="62"/>
                  <a:pt x="996" y="32"/>
                  <a:pt x="97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1_1">
    <p:spTree>
      <p:nvGrpSpPr>
        <p:cNvPr id="149" name="Shape 149"/>
        <p:cNvGrpSpPr/>
        <p:nvPr/>
      </p:nvGrpSpPr>
      <p:grpSpPr>
        <a:xfrm>
          <a:off x="0" y="0"/>
          <a:ext cx="0" cy="0"/>
          <a:chOff x="0" y="0"/>
          <a:chExt cx="0" cy="0"/>
        </a:xfrm>
      </p:grpSpPr>
      <p:sp>
        <p:nvSpPr>
          <p:cNvPr id="150" name="Google Shape;150;p11"/>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152" name="Google Shape;152;p11"/>
          <p:cNvGrpSpPr/>
          <p:nvPr/>
        </p:nvGrpSpPr>
        <p:grpSpPr>
          <a:xfrm>
            <a:off x="335547" y="4180530"/>
            <a:ext cx="526852" cy="731011"/>
            <a:chOff x="3108725" y="2645755"/>
            <a:chExt cx="71700" cy="117945"/>
          </a:xfrm>
        </p:grpSpPr>
        <p:sp>
          <p:nvSpPr>
            <p:cNvPr id="153" name="Google Shape;153;p11"/>
            <p:cNvSpPr/>
            <p:nvPr/>
          </p:nvSpPr>
          <p:spPr>
            <a:xfrm>
              <a:off x="3125550" y="2682250"/>
              <a:ext cx="47450" cy="74200"/>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
            <p:cNvSpPr/>
            <p:nvPr/>
          </p:nvSpPr>
          <p:spPr>
            <a:xfrm>
              <a:off x="3108725" y="2700125"/>
              <a:ext cx="18975" cy="47550"/>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1"/>
            <p:cNvSpPr/>
            <p:nvPr/>
          </p:nvSpPr>
          <p:spPr>
            <a:xfrm>
              <a:off x="3141275" y="2733675"/>
              <a:ext cx="39150" cy="30025"/>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a:off x="3127699" y="2645755"/>
              <a:ext cx="20675" cy="20900"/>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 name="Google Shape;157;p11"/>
          <p:cNvSpPr/>
          <p:nvPr/>
        </p:nvSpPr>
        <p:spPr>
          <a:xfrm>
            <a:off x="7561538" y="11"/>
            <a:ext cx="1582392" cy="998327"/>
          </a:xfrm>
          <a:custGeom>
            <a:rect b="b" l="l" r="r" t="t"/>
            <a:pathLst>
              <a:path extrusionOk="0" h="6443" w="8614">
                <a:moveTo>
                  <a:pt x="2613" y="0"/>
                </a:moveTo>
                <a:cubicBezTo>
                  <a:pt x="2500" y="44"/>
                  <a:pt x="2387" y="88"/>
                  <a:pt x="2274" y="133"/>
                </a:cubicBezTo>
                <a:cubicBezTo>
                  <a:pt x="1921" y="278"/>
                  <a:pt x="1579" y="442"/>
                  <a:pt x="1263" y="659"/>
                </a:cubicBezTo>
                <a:cubicBezTo>
                  <a:pt x="1117" y="760"/>
                  <a:pt x="978" y="870"/>
                  <a:pt x="871" y="1013"/>
                </a:cubicBezTo>
                <a:cubicBezTo>
                  <a:pt x="816" y="1082"/>
                  <a:pt x="772" y="1159"/>
                  <a:pt x="740" y="1241"/>
                </a:cubicBezTo>
                <a:cubicBezTo>
                  <a:pt x="680" y="1403"/>
                  <a:pt x="741" y="1553"/>
                  <a:pt x="893" y="1635"/>
                </a:cubicBezTo>
                <a:cubicBezTo>
                  <a:pt x="941" y="1660"/>
                  <a:pt x="994" y="1679"/>
                  <a:pt x="1047" y="1692"/>
                </a:cubicBezTo>
                <a:cubicBezTo>
                  <a:pt x="1128" y="1712"/>
                  <a:pt x="1210" y="1719"/>
                  <a:pt x="1292" y="1719"/>
                </a:cubicBezTo>
                <a:cubicBezTo>
                  <a:pt x="1353" y="1719"/>
                  <a:pt x="1414" y="1716"/>
                  <a:pt x="1475" y="1710"/>
                </a:cubicBezTo>
                <a:cubicBezTo>
                  <a:pt x="1839" y="1676"/>
                  <a:pt x="2195" y="1601"/>
                  <a:pt x="2547" y="1506"/>
                </a:cubicBezTo>
                <a:cubicBezTo>
                  <a:pt x="2930" y="1401"/>
                  <a:pt x="3310" y="1283"/>
                  <a:pt x="3691" y="1171"/>
                </a:cubicBezTo>
                <a:cubicBezTo>
                  <a:pt x="3711" y="1164"/>
                  <a:pt x="3733" y="1158"/>
                  <a:pt x="3754" y="1154"/>
                </a:cubicBezTo>
                <a:cubicBezTo>
                  <a:pt x="3763" y="1152"/>
                  <a:pt x="3774" y="1144"/>
                  <a:pt x="3783" y="1144"/>
                </a:cubicBezTo>
                <a:cubicBezTo>
                  <a:pt x="3792" y="1144"/>
                  <a:pt x="3799" y="1150"/>
                  <a:pt x="3805" y="1170"/>
                </a:cubicBezTo>
                <a:cubicBezTo>
                  <a:pt x="3779" y="1192"/>
                  <a:pt x="3750" y="1217"/>
                  <a:pt x="3720" y="1241"/>
                </a:cubicBezTo>
                <a:cubicBezTo>
                  <a:pt x="3369" y="1528"/>
                  <a:pt x="3015" y="1810"/>
                  <a:pt x="2668" y="2102"/>
                </a:cubicBezTo>
                <a:cubicBezTo>
                  <a:pt x="2220" y="2478"/>
                  <a:pt x="1786" y="2871"/>
                  <a:pt x="1387" y="3301"/>
                </a:cubicBezTo>
                <a:cubicBezTo>
                  <a:pt x="1044" y="3671"/>
                  <a:pt x="736" y="4066"/>
                  <a:pt x="474" y="4498"/>
                </a:cubicBezTo>
                <a:cubicBezTo>
                  <a:pt x="321" y="4747"/>
                  <a:pt x="198" y="5015"/>
                  <a:pt x="107" y="5293"/>
                </a:cubicBezTo>
                <a:cubicBezTo>
                  <a:pt x="54" y="5450"/>
                  <a:pt x="21" y="5613"/>
                  <a:pt x="9" y="5779"/>
                </a:cubicBezTo>
                <a:cubicBezTo>
                  <a:pt x="0" y="5912"/>
                  <a:pt x="14" y="6044"/>
                  <a:pt x="64" y="6169"/>
                </a:cubicBezTo>
                <a:cubicBezTo>
                  <a:pt x="128" y="6325"/>
                  <a:pt x="248" y="6414"/>
                  <a:pt x="415" y="6436"/>
                </a:cubicBezTo>
                <a:cubicBezTo>
                  <a:pt x="461" y="6440"/>
                  <a:pt x="507" y="6443"/>
                  <a:pt x="552" y="6443"/>
                </a:cubicBezTo>
                <a:cubicBezTo>
                  <a:pt x="567" y="6443"/>
                  <a:pt x="582" y="6442"/>
                  <a:pt x="597" y="6442"/>
                </a:cubicBezTo>
                <a:cubicBezTo>
                  <a:pt x="787" y="6437"/>
                  <a:pt x="967" y="6383"/>
                  <a:pt x="1145" y="6320"/>
                </a:cubicBezTo>
                <a:cubicBezTo>
                  <a:pt x="1458" y="6210"/>
                  <a:pt x="1753" y="6059"/>
                  <a:pt x="2040" y="5893"/>
                </a:cubicBezTo>
                <a:cubicBezTo>
                  <a:pt x="2674" y="5528"/>
                  <a:pt x="3262" y="5098"/>
                  <a:pt x="3826" y="4636"/>
                </a:cubicBezTo>
                <a:cubicBezTo>
                  <a:pt x="4070" y="4436"/>
                  <a:pt x="4308" y="4231"/>
                  <a:pt x="4550" y="4029"/>
                </a:cubicBezTo>
                <a:cubicBezTo>
                  <a:pt x="4565" y="4017"/>
                  <a:pt x="4578" y="3993"/>
                  <a:pt x="4602" y="3993"/>
                </a:cubicBezTo>
                <a:cubicBezTo>
                  <a:pt x="4611" y="3993"/>
                  <a:pt x="4621" y="3996"/>
                  <a:pt x="4633" y="4005"/>
                </a:cubicBezTo>
                <a:cubicBezTo>
                  <a:pt x="4606" y="4053"/>
                  <a:pt x="4579" y="4101"/>
                  <a:pt x="4552" y="4148"/>
                </a:cubicBezTo>
                <a:cubicBezTo>
                  <a:pt x="4383" y="4440"/>
                  <a:pt x="4224" y="4737"/>
                  <a:pt x="4095" y="5049"/>
                </a:cubicBezTo>
                <a:cubicBezTo>
                  <a:pt x="4034" y="5198"/>
                  <a:pt x="3981" y="5349"/>
                  <a:pt x="3953" y="5507"/>
                </a:cubicBezTo>
                <a:cubicBezTo>
                  <a:pt x="3928" y="5649"/>
                  <a:pt x="3919" y="5793"/>
                  <a:pt x="3961" y="5934"/>
                </a:cubicBezTo>
                <a:cubicBezTo>
                  <a:pt x="4013" y="6107"/>
                  <a:pt x="4130" y="6199"/>
                  <a:pt x="4289" y="6199"/>
                </a:cubicBezTo>
                <a:cubicBezTo>
                  <a:pt x="4322" y="6199"/>
                  <a:pt x="4357" y="6195"/>
                  <a:pt x="4394" y="6187"/>
                </a:cubicBezTo>
                <a:cubicBezTo>
                  <a:pt x="4508" y="6164"/>
                  <a:pt x="4615" y="6116"/>
                  <a:pt x="4709" y="6047"/>
                </a:cubicBezTo>
                <a:cubicBezTo>
                  <a:pt x="4832" y="5954"/>
                  <a:pt x="4955" y="5859"/>
                  <a:pt x="5068" y="5753"/>
                </a:cubicBezTo>
                <a:cubicBezTo>
                  <a:pt x="5322" y="5513"/>
                  <a:pt x="5532" y="5235"/>
                  <a:pt x="5714" y="4938"/>
                </a:cubicBezTo>
                <a:cubicBezTo>
                  <a:pt x="5867" y="4688"/>
                  <a:pt x="6006" y="4432"/>
                  <a:pt x="6153" y="4177"/>
                </a:cubicBezTo>
                <a:cubicBezTo>
                  <a:pt x="6166" y="4154"/>
                  <a:pt x="6172" y="4119"/>
                  <a:pt x="6209" y="4119"/>
                </a:cubicBezTo>
                <a:cubicBezTo>
                  <a:pt x="6213" y="4119"/>
                  <a:pt x="6218" y="4119"/>
                  <a:pt x="6223" y="4120"/>
                </a:cubicBezTo>
                <a:cubicBezTo>
                  <a:pt x="6225" y="4163"/>
                  <a:pt x="6227" y="4207"/>
                  <a:pt x="6231" y="4251"/>
                </a:cubicBezTo>
                <a:cubicBezTo>
                  <a:pt x="6249" y="4523"/>
                  <a:pt x="6299" y="4788"/>
                  <a:pt x="6404" y="5040"/>
                </a:cubicBezTo>
                <a:cubicBezTo>
                  <a:pt x="6440" y="5126"/>
                  <a:pt x="6489" y="5207"/>
                  <a:pt x="6545" y="5282"/>
                </a:cubicBezTo>
                <a:cubicBezTo>
                  <a:pt x="6617" y="5375"/>
                  <a:pt x="6717" y="5416"/>
                  <a:pt x="6834" y="5416"/>
                </a:cubicBezTo>
                <a:cubicBezTo>
                  <a:pt x="6839" y="5416"/>
                  <a:pt x="6845" y="5416"/>
                  <a:pt x="6851" y="5416"/>
                </a:cubicBezTo>
                <a:cubicBezTo>
                  <a:pt x="6959" y="5412"/>
                  <a:pt x="7057" y="5376"/>
                  <a:pt x="7149" y="5322"/>
                </a:cubicBezTo>
                <a:cubicBezTo>
                  <a:pt x="7277" y="5246"/>
                  <a:pt x="7389" y="5144"/>
                  <a:pt x="7477" y="5023"/>
                </a:cubicBezTo>
                <a:cubicBezTo>
                  <a:pt x="7575" y="4890"/>
                  <a:pt x="7666" y="4752"/>
                  <a:pt x="7750" y="4608"/>
                </a:cubicBezTo>
                <a:cubicBezTo>
                  <a:pt x="8029" y="4118"/>
                  <a:pt x="8262" y="3605"/>
                  <a:pt x="8448" y="3073"/>
                </a:cubicBezTo>
                <a:cubicBezTo>
                  <a:pt x="8509" y="2902"/>
                  <a:pt x="8559" y="2727"/>
                  <a:pt x="8613" y="2554"/>
                </a:cubicBezTo>
                <a:lnTo>
                  <a:pt x="861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a:off x="7816330" y="166"/>
            <a:ext cx="1216094" cy="777836"/>
          </a:xfrm>
          <a:custGeom>
            <a:rect b="b" l="l" r="r" t="t"/>
            <a:pathLst>
              <a:path extrusionOk="0" h="5020" w="6620">
                <a:moveTo>
                  <a:pt x="6401" y="1"/>
                </a:moveTo>
                <a:lnTo>
                  <a:pt x="46" y="4854"/>
                </a:lnTo>
                <a:cubicBezTo>
                  <a:pt x="10" y="4875"/>
                  <a:pt x="1" y="4921"/>
                  <a:pt x="25" y="4953"/>
                </a:cubicBezTo>
                <a:cubicBezTo>
                  <a:pt x="38" y="4971"/>
                  <a:pt x="58" y="4980"/>
                  <a:pt x="78" y="4980"/>
                </a:cubicBezTo>
                <a:cubicBezTo>
                  <a:pt x="95" y="4980"/>
                  <a:pt x="112" y="4973"/>
                  <a:pt x="126" y="4960"/>
                </a:cubicBezTo>
                <a:lnTo>
                  <a:pt x="4745" y="1431"/>
                </a:lnTo>
                <a:lnTo>
                  <a:pt x="4745" y="1431"/>
                </a:lnTo>
                <a:lnTo>
                  <a:pt x="3441" y="4937"/>
                </a:lnTo>
                <a:cubicBezTo>
                  <a:pt x="3430" y="4986"/>
                  <a:pt x="3468" y="5020"/>
                  <a:pt x="3507" y="5020"/>
                </a:cubicBezTo>
                <a:cubicBezTo>
                  <a:pt x="3530" y="5020"/>
                  <a:pt x="3552" y="5008"/>
                  <a:pt x="3565" y="4983"/>
                </a:cubicBezTo>
                <a:lnTo>
                  <a:pt x="4943" y="1280"/>
                </a:lnTo>
                <a:lnTo>
                  <a:pt x="6052" y="434"/>
                </a:lnTo>
                <a:lnTo>
                  <a:pt x="6052" y="434"/>
                </a:lnTo>
                <a:lnTo>
                  <a:pt x="5528" y="4402"/>
                </a:lnTo>
                <a:cubicBezTo>
                  <a:pt x="5524" y="4437"/>
                  <a:pt x="5549" y="4470"/>
                  <a:pt x="5585" y="4476"/>
                </a:cubicBezTo>
                <a:cubicBezTo>
                  <a:pt x="5588" y="4476"/>
                  <a:pt x="5592" y="4476"/>
                  <a:pt x="5595" y="4476"/>
                </a:cubicBezTo>
                <a:cubicBezTo>
                  <a:pt x="5627" y="4476"/>
                  <a:pt x="5656" y="4452"/>
                  <a:pt x="5660" y="4419"/>
                </a:cubicBezTo>
                <a:lnTo>
                  <a:pt x="6195" y="361"/>
                </a:lnTo>
                <a:cubicBezTo>
                  <a:pt x="6196" y="350"/>
                  <a:pt x="6194" y="339"/>
                  <a:pt x="6190" y="328"/>
                </a:cubicBezTo>
                <a:lnTo>
                  <a:pt x="6620"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1"/>
          <p:cNvSpPr/>
          <p:nvPr/>
        </p:nvSpPr>
        <p:spPr>
          <a:xfrm rot="10800000">
            <a:off x="8935507" y="919039"/>
            <a:ext cx="96906" cy="98693"/>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1_1_1">
    <p:spTree>
      <p:nvGrpSpPr>
        <p:cNvPr id="160" name="Shape 160"/>
        <p:cNvGrpSpPr/>
        <p:nvPr/>
      </p:nvGrpSpPr>
      <p:grpSpPr>
        <a:xfrm>
          <a:off x="0" y="0"/>
          <a:ext cx="0" cy="0"/>
          <a:chOff x="0" y="0"/>
          <a:chExt cx="0" cy="0"/>
        </a:xfrm>
      </p:grpSpPr>
      <p:sp>
        <p:nvSpPr>
          <p:cNvPr id="161" name="Google Shape;161;p12"/>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2"/>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3" name="Google Shape;163;p12"/>
          <p:cNvSpPr/>
          <p:nvPr/>
        </p:nvSpPr>
        <p:spPr>
          <a:xfrm flipH="1" rot="10800000">
            <a:off x="8552801" y="4374654"/>
            <a:ext cx="389444" cy="768849"/>
          </a:xfrm>
          <a:custGeom>
            <a:rect b="b" l="l" r="r" t="t"/>
            <a:pathLst>
              <a:path extrusionOk="0" h="4962" w="2120">
                <a:moveTo>
                  <a:pt x="28" y="1"/>
                </a:moveTo>
                <a:cubicBezTo>
                  <a:pt x="19" y="26"/>
                  <a:pt x="1" y="52"/>
                  <a:pt x="1" y="78"/>
                </a:cubicBezTo>
                <a:cubicBezTo>
                  <a:pt x="0" y="388"/>
                  <a:pt x="13" y="697"/>
                  <a:pt x="143" y="986"/>
                </a:cubicBezTo>
                <a:cubicBezTo>
                  <a:pt x="215" y="1146"/>
                  <a:pt x="299" y="1303"/>
                  <a:pt x="385" y="1457"/>
                </a:cubicBezTo>
                <a:cubicBezTo>
                  <a:pt x="595" y="1826"/>
                  <a:pt x="808" y="2194"/>
                  <a:pt x="1024" y="2560"/>
                </a:cubicBezTo>
                <a:cubicBezTo>
                  <a:pt x="1222" y="2893"/>
                  <a:pt x="1334" y="3253"/>
                  <a:pt x="1375" y="3637"/>
                </a:cubicBezTo>
                <a:cubicBezTo>
                  <a:pt x="1416" y="4021"/>
                  <a:pt x="1348" y="4384"/>
                  <a:pt x="1140" y="4715"/>
                </a:cubicBezTo>
                <a:cubicBezTo>
                  <a:pt x="1119" y="4747"/>
                  <a:pt x="1102" y="4782"/>
                  <a:pt x="1089" y="4818"/>
                </a:cubicBezTo>
                <a:cubicBezTo>
                  <a:pt x="1078" y="4857"/>
                  <a:pt x="1088" y="4898"/>
                  <a:pt x="1118" y="4924"/>
                </a:cubicBezTo>
                <a:cubicBezTo>
                  <a:pt x="1142" y="4946"/>
                  <a:pt x="1170" y="4961"/>
                  <a:pt x="1199" y="4961"/>
                </a:cubicBezTo>
                <a:cubicBezTo>
                  <a:pt x="1212" y="4961"/>
                  <a:pt x="1226" y="4958"/>
                  <a:pt x="1240" y="4951"/>
                </a:cubicBezTo>
                <a:cubicBezTo>
                  <a:pt x="1284" y="4928"/>
                  <a:pt x="1325" y="4900"/>
                  <a:pt x="1362" y="4868"/>
                </a:cubicBezTo>
                <a:cubicBezTo>
                  <a:pt x="1698" y="4571"/>
                  <a:pt x="1932" y="4211"/>
                  <a:pt x="2036" y="3772"/>
                </a:cubicBezTo>
                <a:cubicBezTo>
                  <a:pt x="2105" y="3483"/>
                  <a:pt x="2120" y="3194"/>
                  <a:pt x="2051" y="2902"/>
                </a:cubicBezTo>
                <a:cubicBezTo>
                  <a:pt x="2006" y="2708"/>
                  <a:pt x="1945" y="2519"/>
                  <a:pt x="1867" y="2336"/>
                </a:cubicBezTo>
                <a:cubicBezTo>
                  <a:pt x="1772" y="2113"/>
                  <a:pt x="1667" y="1894"/>
                  <a:pt x="1571" y="1672"/>
                </a:cubicBezTo>
                <a:cubicBezTo>
                  <a:pt x="1491" y="1484"/>
                  <a:pt x="1410" y="1295"/>
                  <a:pt x="1344" y="1104"/>
                </a:cubicBezTo>
                <a:cubicBezTo>
                  <a:pt x="1231" y="775"/>
                  <a:pt x="1221" y="443"/>
                  <a:pt x="1338" y="113"/>
                </a:cubicBezTo>
                <a:cubicBezTo>
                  <a:pt x="1350" y="78"/>
                  <a:pt x="1349" y="38"/>
                  <a:pt x="1354"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2"/>
          <p:cNvSpPr/>
          <p:nvPr/>
        </p:nvSpPr>
        <p:spPr>
          <a:xfrm flipH="1" rot="10800000">
            <a:off x="8198995" y="4601187"/>
            <a:ext cx="454106" cy="542316"/>
          </a:xfrm>
          <a:custGeom>
            <a:rect b="b" l="l" r="r" t="t"/>
            <a:pathLst>
              <a:path extrusionOk="0" h="3500" w="2472">
                <a:moveTo>
                  <a:pt x="461" y="1"/>
                </a:moveTo>
                <a:cubicBezTo>
                  <a:pt x="378" y="251"/>
                  <a:pt x="295" y="502"/>
                  <a:pt x="214" y="755"/>
                </a:cubicBezTo>
                <a:cubicBezTo>
                  <a:pt x="32" y="1318"/>
                  <a:pt x="1" y="1879"/>
                  <a:pt x="226" y="2441"/>
                </a:cubicBezTo>
                <a:cubicBezTo>
                  <a:pt x="334" y="2708"/>
                  <a:pt x="491" y="2938"/>
                  <a:pt x="708" y="3126"/>
                </a:cubicBezTo>
                <a:cubicBezTo>
                  <a:pt x="889" y="3283"/>
                  <a:pt x="1090" y="3410"/>
                  <a:pt x="1326" y="3465"/>
                </a:cubicBezTo>
                <a:cubicBezTo>
                  <a:pt x="1423" y="3487"/>
                  <a:pt x="1518" y="3499"/>
                  <a:pt x="1611" y="3499"/>
                </a:cubicBezTo>
                <a:cubicBezTo>
                  <a:pt x="1827" y="3499"/>
                  <a:pt x="2031" y="3433"/>
                  <a:pt x="2217" y="3282"/>
                </a:cubicBezTo>
                <a:cubicBezTo>
                  <a:pt x="2311" y="3205"/>
                  <a:pt x="2385" y="3104"/>
                  <a:pt x="2430" y="2991"/>
                </a:cubicBezTo>
                <a:cubicBezTo>
                  <a:pt x="2467" y="2903"/>
                  <a:pt x="2472" y="2806"/>
                  <a:pt x="2447" y="2715"/>
                </a:cubicBezTo>
                <a:cubicBezTo>
                  <a:pt x="2425" y="2627"/>
                  <a:pt x="2372" y="2581"/>
                  <a:pt x="2300" y="2581"/>
                </a:cubicBezTo>
                <a:cubicBezTo>
                  <a:pt x="2271" y="2581"/>
                  <a:pt x="2239" y="2588"/>
                  <a:pt x="2206" y="2605"/>
                </a:cubicBezTo>
                <a:cubicBezTo>
                  <a:pt x="2161" y="2626"/>
                  <a:pt x="2120" y="2656"/>
                  <a:pt x="2075" y="2678"/>
                </a:cubicBezTo>
                <a:cubicBezTo>
                  <a:pt x="1987" y="2724"/>
                  <a:pt x="1889" y="2747"/>
                  <a:pt x="1790" y="2747"/>
                </a:cubicBezTo>
                <a:cubicBezTo>
                  <a:pt x="1751" y="2747"/>
                  <a:pt x="1712" y="2743"/>
                  <a:pt x="1674" y="2736"/>
                </a:cubicBezTo>
                <a:cubicBezTo>
                  <a:pt x="1397" y="2689"/>
                  <a:pt x="1217" y="2521"/>
                  <a:pt x="1104" y="2278"/>
                </a:cubicBezTo>
                <a:cubicBezTo>
                  <a:pt x="985" y="2027"/>
                  <a:pt x="940" y="1747"/>
                  <a:pt x="972" y="1470"/>
                </a:cubicBezTo>
                <a:cubicBezTo>
                  <a:pt x="1004" y="1193"/>
                  <a:pt x="1077" y="928"/>
                  <a:pt x="1204" y="679"/>
                </a:cubicBezTo>
                <a:cubicBezTo>
                  <a:pt x="1242" y="605"/>
                  <a:pt x="1283" y="532"/>
                  <a:pt x="1312" y="455"/>
                </a:cubicBezTo>
                <a:cubicBezTo>
                  <a:pt x="1352" y="347"/>
                  <a:pt x="1384" y="235"/>
                  <a:pt x="1415" y="124"/>
                </a:cubicBezTo>
                <a:cubicBezTo>
                  <a:pt x="1427" y="81"/>
                  <a:pt x="1426" y="36"/>
                  <a:pt x="13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2"/>
          <p:cNvSpPr/>
          <p:nvPr/>
        </p:nvSpPr>
        <p:spPr>
          <a:xfrm flipH="1" rot="10800000">
            <a:off x="7915545" y="4745598"/>
            <a:ext cx="207581" cy="397905"/>
          </a:xfrm>
          <a:custGeom>
            <a:rect b="b" l="l" r="r" t="t"/>
            <a:pathLst>
              <a:path extrusionOk="0" h="2568" w="1130">
                <a:moveTo>
                  <a:pt x="81" y="1"/>
                </a:moveTo>
                <a:cubicBezTo>
                  <a:pt x="69" y="37"/>
                  <a:pt x="61" y="74"/>
                  <a:pt x="53" y="112"/>
                </a:cubicBezTo>
                <a:cubicBezTo>
                  <a:pt x="1" y="545"/>
                  <a:pt x="23" y="973"/>
                  <a:pt x="180" y="1384"/>
                </a:cubicBezTo>
                <a:cubicBezTo>
                  <a:pt x="334" y="1790"/>
                  <a:pt x="567" y="2151"/>
                  <a:pt x="856" y="2475"/>
                </a:cubicBezTo>
                <a:cubicBezTo>
                  <a:pt x="870" y="2492"/>
                  <a:pt x="886" y="2507"/>
                  <a:pt x="903" y="2522"/>
                </a:cubicBezTo>
                <a:cubicBezTo>
                  <a:pt x="938" y="2552"/>
                  <a:pt x="974" y="2568"/>
                  <a:pt x="1008" y="2568"/>
                </a:cubicBezTo>
                <a:cubicBezTo>
                  <a:pt x="1029" y="2568"/>
                  <a:pt x="1050" y="2561"/>
                  <a:pt x="1069" y="2549"/>
                </a:cubicBezTo>
                <a:cubicBezTo>
                  <a:pt x="1114" y="2519"/>
                  <a:pt x="1130" y="2455"/>
                  <a:pt x="1100" y="2384"/>
                </a:cubicBezTo>
                <a:cubicBezTo>
                  <a:pt x="1067" y="2302"/>
                  <a:pt x="1025" y="2224"/>
                  <a:pt x="988" y="2143"/>
                </a:cubicBezTo>
                <a:cubicBezTo>
                  <a:pt x="841" y="1821"/>
                  <a:pt x="767" y="1484"/>
                  <a:pt x="784" y="1130"/>
                </a:cubicBezTo>
                <a:cubicBezTo>
                  <a:pt x="801" y="777"/>
                  <a:pt x="844" y="427"/>
                  <a:pt x="977" y="95"/>
                </a:cubicBezTo>
                <a:cubicBezTo>
                  <a:pt x="989" y="62"/>
                  <a:pt x="996" y="32"/>
                  <a:pt x="97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2"/>
          <p:cNvSpPr/>
          <p:nvPr/>
        </p:nvSpPr>
        <p:spPr>
          <a:xfrm rot="-210287">
            <a:off x="37947" y="4442514"/>
            <a:ext cx="1538420" cy="1384536"/>
          </a:xfrm>
          <a:custGeom>
            <a:rect b="b" l="l" r="r" t="t"/>
            <a:pathLst>
              <a:path extrusionOk="0" h="16068" w="18753">
                <a:moveTo>
                  <a:pt x="18753" y="0"/>
                </a:moveTo>
                <a:lnTo>
                  <a:pt x="18753" y="0"/>
                </a:lnTo>
                <a:cubicBezTo>
                  <a:pt x="17843" y="610"/>
                  <a:pt x="16676" y="816"/>
                  <a:pt x="15739" y="1447"/>
                </a:cubicBezTo>
                <a:cubicBezTo>
                  <a:pt x="15281" y="1755"/>
                  <a:pt x="14811" y="1979"/>
                  <a:pt x="14822" y="2512"/>
                </a:cubicBezTo>
                <a:cubicBezTo>
                  <a:pt x="14830" y="2893"/>
                  <a:pt x="14760" y="3043"/>
                  <a:pt x="14672" y="3043"/>
                </a:cubicBezTo>
                <a:cubicBezTo>
                  <a:pt x="14542" y="3043"/>
                  <a:pt x="14375" y="2710"/>
                  <a:pt x="14373" y="2302"/>
                </a:cubicBezTo>
                <a:cubicBezTo>
                  <a:pt x="13706" y="2890"/>
                  <a:pt x="13039" y="3479"/>
                  <a:pt x="12372" y="4067"/>
                </a:cubicBezTo>
                <a:cubicBezTo>
                  <a:pt x="12252" y="4184"/>
                  <a:pt x="12713" y="5103"/>
                  <a:pt x="12664" y="5290"/>
                </a:cubicBezTo>
                <a:cubicBezTo>
                  <a:pt x="12582" y="5277"/>
                  <a:pt x="12532" y="5228"/>
                  <a:pt x="12485" y="5158"/>
                </a:cubicBezTo>
                <a:cubicBezTo>
                  <a:pt x="12313" y="4893"/>
                  <a:pt x="12135" y="4617"/>
                  <a:pt x="12095" y="4303"/>
                </a:cubicBezTo>
                <a:cubicBezTo>
                  <a:pt x="12030" y="4377"/>
                  <a:pt x="11950" y="4436"/>
                  <a:pt x="11860" y="4477"/>
                </a:cubicBezTo>
                <a:cubicBezTo>
                  <a:pt x="11905" y="4874"/>
                  <a:pt x="12475" y="5316"/>
                  <a:pt x="12147" y="5740"/>
                </a:cubicBezTo>
                <a:cubicBezTo>
                  <a:pt x="12060" y="5853"/>
                  <a:pt x="11962" y="5897"/>
                  <a:pt x="11865" y="5897"/>
                </a:cubicBezTo>
                <a:cubicBezTo>
                  <a:pt x="11525" y="5897"/>
                  <a:pt x="11187" y="5355"/>
                  <a:pt x="11297" y="5250"/>
                </a:cubicBezTo>
                <a:lnTo>
                  <a:pt x="11297" y="5250"/>
                </a:lnTo>
                <a:cubicBezTo>
                  <a:pt x="10372" y="6130"/>
                  <a:pt x="9360" y="6921"/>
                  <a:pt x="8281" y="7607"/>
                </a:cubicBezTo>
                <a:cubicBezTo>
                  <a:pt x="8395" y="7793"/>
                  <a:pt x="8494" y="7986"/>
                  <a:pt x="8576" y="8187"/>
                </a:cubicBezTo>
                <a:cubicBezTo>
                  <a:pt x="8621" y="8293"/>
                  <a:pt x="8650" y="8439"/>
                  <a:pt x="8556" y="8505"/>
                </a:cubicBezTo>
                <a:cubicBezTo>
                  <a:pt x="8531" y="8523"/>
                  <a:pt x="8504" y="8530"/>
                  <a:pt x="8476" y="8530"/>
                </a:cubicBezTo>
                <a:cubicBezTo>
                  <a:pt x="8393" y="8530"/>
                  <a:pt x="8303" y="8464"/>
                  <a:pt x="8241" y="8399"/>
                </a:cubicBezTo>
                <a:cubicBezTo>
                  <a:pt x="8071" y="8219"/>
                  <a:pt x="7925" y="7993"/>
                  <a:pt x="7765" y="7821"/>
                </a:cubicBezTo>
                <a:cubicBezTo>
                  <a:pt x="7000" y="8694"/>
                  <a:pt x="5589" y="9312"/>
                  <a:pt x="4552" y="9796"/>
                </a:cubicBezTo>
                <a:cubicBezTo>
                  <a:pt x="4806" y="9995"/>
                  <a:pt x="4999" y="10269"/>
                  <a:pt x="5101" y="10576"/>
                </a:cubicBezTo>
                <a:cubicBezTo>
                  <a:pt x="5156" y="10739"/>
                  <a:pt x="5128" y="10990"/>
                  <a:pt x="4956" y="10994"/>
                </a:cubicBezTo>
                <a:cubicBezTo>
                  <a:pt x="4954" y="10994"/>
                  <a:pt x="4952" y="10994"/>
                  <a:pt x="4951" y="10994"/>
                </a:cubicBezTo>
                <a:cubicBezTo>
                  <a:pt x="4882" y="10994"/>
                  <a:pt x="4821" y="10949"/>
                  <a:pt x="4769" y="10903"/>
                </a:cubicBezTo>
                <a:cubicBezTo>
                  <a:pt x="4480" y="10657"/>
                  <a:pt x="4235" y="10357"/>
                  <a:pt x="4051" y="10024"/>
                </a:cubicBezTo>
                <a:cubicBezTo>
                  <a:pt x="3437" y="10602"/>
                  <a:pt x="2754" y="11176"/>
                  <a:pt x="2061" y="11764"/>
                </a:cubicBezTo>
                <a:cubicBezTo>
                  <a:pt x="1551" y="12200"/>
                  <a:pt x="378" y="12898"/>
                  <a:pt x="176" y="13539"/>
                </a:cubicBezTo>
                <a:cubicBezTo>
                  <a:pt x="1" y="14100"/>
                  <a:pt x="531" y="14770"/>
                  <a:pt x="904" y="15118"/>
                </a:cubicBezTo>
                <a:cubicBezTo>
                  <a:pt x="1560" y="15731"/>
                  <a:pt x="2198" y="16067"/>
                  <a:pt x="2868" y="16067"/>
                </a:cubicBezTo>
                <a:cubicBezTo>
                  <a:pt x="3358" y="16067"/>
                  <a:pt x="3865" y="15888"/>
                  <a:pt x="4409" y="15507"/>
                </a:cubicBezTo>
                <a:cubicBezTo>
                  <a:pt x="5269" y="14906"/>
                  <a:pt x="6128" y="14304"/>
                  <a:pt x="6987" y="13702"/>
                </a:cubicBezTo>
                <a:cubicBezTo>
                  <a:pt x="6784" y="13591"/>
                  <a:pt x="6111" y="13332"/>
                  <a:pt x="6138" y="13045"/>
                </a:cubicBezTo>
                <a:cubicBezTo>
                  <a:pt x="6155" y="12859"/>
                  <a:pt x="6356" y="12734"/>
                  <a:pt x="6542" y="12734"/>
                </a:cubicBezTo>
                <a:cubicBezTo>
                  <a:pt x="6543" y="12734"/>
                  <a:pt x="6544" y="12734"/>
                  <a:pt x="6545" y="12734"/>
                </a:cubicBezTo>
                <a:cubicBezTo>
                  <a:pt x="6731" y="12735"/>
                  <a:pt x="6905" y="12830"/>
                  <a:pt x="7065" y="12927"/>
                </a:cubicBezTo>
                <a:cubicBezTo>
                  <a:pt x="7288" y="13061"/>
                  <a:pt x="7504" y="13207"/>
                  <a:pt x="7713" y="13361"/>
                </a:cubicBezTo>
                <a:cubicBezTo>
                  <a:pt x="8696" y="12639"/>
                  <a:pt x="9452" y="11547"/>
                  <a:pt x="10252" y="10635"/>
                </a:cubicBezTo>
                <a:cubicBezTo>
                  <a:pt x="10472" y="10384"/>
                  <a:pt x="11315" y="9703"/>
                  <a:pt x="11355" y="9390"/>
                </a:cubicBezTo>
                <a:cubicBezTo>
                  <a:pt x="11402" y="9024"/>
                  <a:pt x="10744" y="8852"/>
                  <a:pt x="10975" y="8512"/>
                </a:cubicBezTo>
                <a:cubicBezTo>
                  <a:pt x="11046" y="8408"/>
                  <a:pt x="11122" y="8367"/>
                  <a:pt x="11200" y="8367"/>
                </a:cubicBezTo>
                <a:cubicBezTo>
                  <a:pt x="11455" y="8367"/>
                  <a:pt x="11730" y="8801"/>
                  <a:pt x="11929" y="8845"/>
                </a:cubicBezTo>
                <a:cubicBezTo>
                  <a:pt x="11946" y="8848"/>
                  <a:pt x="11964" y="8850"/>
                  <a:pt x="11982" y="8850"/>
                </a:cubicBezTo>
                <a:cubicBezTo>
                  <a:pt x="12199" y="8850"/>
                  <a:pt x="12458" y="8599"/>
                  <a:pt x="12420" y="8386"/>
                </a:cubicBezTo>
                <a:cubicBezTo>
                  <a:pt x="12381" y="8163"/>
                  <a:pt x="11873" y="7893"/>
                  <a:pt x="11745" y="7671"/>
                </a:cubicBezTo>
                <a:lnTo>
                  <a:pt x="11745" y="7671"/>
                </a:lnTo>
                <a:cubicBezTo>
                  <a:pt x="11981" y="7680"/>
                  <a:pt x="12213" y="7764"/>
                  <a:pt x="12401" y="7907"/>
                </a:cubicBezTo>
                <a:cubicBezTo>
                  <a:pt x="12482" y="7968"/>
                  <a:pt x="12557" y="8041"/>
                  <a:pt x="12650" y="8085"/>
                </a:cubicBezTo>
                <a:cubicBezTo>
                  <a:pt x="12716" y="8115"/>
                  <a:pt x="12779" y="8129"/>
                  <a:pt x="12840" y="8129"/>
                </a:cubicBezTo>
                <a:cubicBezTo>
                  <a:pt x="13285" y="8129"/>
                  <a:pt x="13574" y="7374"/>
                  <a:pt x="13788" y="7102"/>
                </a:cubicBezTo>
                <a:cubicBezTo>
                  <a:pt x="14225" y="6546"/>
                  <a:pt x="14660" y="5991"/>
                  <a:pt x="15093" y="5434"/>
                </a:cubicBezTo>
                <a:cubicBezTo>
                  <a:pt x="15134" y="5382"/>
                  <a:pt x="15175" y="5326"/>
                  <a:pt x="15182" y="5261"/>
                </a:cubicBezTo>
                <a:cubicBezTo>
                  <a:pt x="15216" y="4906"/>
                  <a:pt x="14585" y="4604"/>
                  <a:pt x="14387" y="4389"/>
                </a:cubicBezTo>
                <a:cubicBezTo>
                  <a:pt x="14434" y="4377"/>
                  <a:pt x="14482" y="4371"/>
                  <a:pt x="14532" y="4371"/>
                </a:cubicBezTo>
                <a:cubicBezTo>
                  <a:pt x="14820" y="4371"/>
                  <a:pt x="15148" y="4566"/>
                  <a:pt x="15372" y="4729"/>
                </a:cubicBezTo>
                <a:cubicBezTo>
                  <a:pt x="15409" y="4755"/>
                  <a:pt x="15447" y="4784"/>
                  <a:pt x="15490" y="4784"/>
                </a:cubicBezTo>
                <a:cubicBezTo>
                  <a:pt x="15495" y="4784"/>
                  <a:pt x="15500" y="4784"/>
                  <a:pt x="15504" y="4783"/>
                </a:cubicBezTo>
                <a:cubicBezTo>
                  <a:pt x="15568" y="4774"/>
                  <a:pt x="15601" y="4704"/>
                  <a:pt x="15627" y="4646"/>
                </a:cubicBezTo>
                <a:cubicBezTo>
                  <a:pt x="15974" y="3845"/>
                  <a:pt x="16798" y="3366"/>
                  <a:pt x="17315" y="2663"/>
                </a:cubicBezTo>
                <a:cubicBezTo>
                  <a:pt x="17919" y="1843"/>
                  <a:pt x="18119" y="805"/>
                  <a:pt x="18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2"/>
          <p:cNvSpPr/>
          <p:nvPr/>
        </p:nvSpPr>
        <p:spPr>
          <a:xfrm rot="-210287">
            <a:off x="-690702" y="4073622"/>
            <a:ext cx="1623163" cy="2739516"/>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1_1_1_1">
    <p:spTree>
      <p:nvGrpSpPr>
        <p:cNvPr id="168" name="Shape 168"/>
        <p:cNvGrpSpPr/>
        <p:nvPr/>
      </p:nvGrpSpPr>
      <p:grpSpPr>
        <a:xfrm>
          <a:off x="0" y="0"/>
          <a:ext cx="0" cy="0"/>
          <a:chOff x="0" y="0"/>
          <a:chExt cx="0" cy="0"/>
        </a:xfrm>
      </p:grpSpPr>
      <p:sp>
        <p:nvSpPr>
          <p:cNvPr id="169" name="Google Shape;169;p13"/>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3"/>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1" name="Google Shape;171;p13"/>
          <p:cNvSpPr/>
          <p:nvPr/>
        </p:nvSpPr>
        <p:spPr>
          <a:xfrm rot="-2460453">
            <a:off x="7715540" y="3470028"/>
            <a:ext cx="1728374" cy="1480911"/>
          </a:xfrm>
          <a:custGeom>
            <a:rect b="b" l="l" r="r" t="t"/>
            <a:pathLst>
              <a:path extrusionOk="0" h="16068" w="18753">
                <a:moveTo>
                  <a:pt x="18753" y="0"/>
                </a:moveTo>
                <a:lnTo>
                  <a:pt x="18753" y="0"/>
                </a:lnTo>
                <a:cubicBezTo>
                  <a:pt x="17843" y="610"/>
                  <a:pt x="16676" y="816"/>
                  <a:pt x="15739" y="1447"/>
                </a:cubicBezTo>
                <a:cubicBezTo>
                  <a:pt x="15281" y="1755"/>
                  <a:pt x="14811" y="1979"/>
                  <a:pt x="14822" y="2512"/>
                </a:cubicBezTo>
                <a:cubicBezTo>
                  <a:pt x="14830" y="2893"/>
                  <a:pt x="14760" y="3043"/>
                  <a:pt x="14672" y="3043"/>
                </a:cubicBezTo>
                <a:cubicBezTo>
                  <a:pt x="14542" y="3043"/>
                  <a:pt x="14375" y="2710"/>
                  <a:pt x="14373" y="2302"/>
                </a:cubicBezTo>
                <a:cubicBezTo>
                  <a:pt x="13706" y="2890"/>
                  <a:pt x="13039" y="3479"/>
                  <a:pt x="12372" y="4067"/>
                </a:cubicBezTo>
                <a:cubicBezTo>
                  <a:pt x="12252" y="4184"/>
                  <a:pt x="12713" y="5103"/>
                  <a:pt x="12664" y="5290"/>
                </a:cubicBezTo>
                <a:cubicBezTo>
                  <a:pt x="12582" y="5277"/>
                  <a:pt x="12532" y="5228"/>
                  <a:pt x="12485" y="5158"/>
                </a:cubicBezTo>
                <a:cubicBezTo>
                  <a:pt x="12313" y="4893"/>
                  <a:pt x="12135" y="4617"/>
                  <a:pt x="12095" y="4303"/>
                </a:cubicBezTo>
                <a:cubicBezTo>
                  <a:pt x="12030" y="4377"/>
                  <a:pt x="11950" y="4436"/>
                  <a:pt x="11860" y="4477"/>
                </a:cubicBezTo>
                <a:cubicBezTo>
                  <a:pt x="11905" y="4874"/>
                  <a:pt x="12475" y="5316"/>
                  <a:pt x="12147" y="5740"/>
                </a:cubicBezTo>
                <a:cubicBezTo>
                  <a:pt x="12060" y="5853"/>
                  <a:pt x="11962" y="5897"/>
                  <a:pt x="11865" y="5897"/>
                </a:cubicBezTo>
                <a:cubicBezTo>
                  <a:pt x="11525" y="5897"/>
                  <a:pt x="11187" y="5355"/>
                  <a:pt x="11297" y="5250"/>
                </a:cubicBezTo>
                <a:lnTo>
                  <a:pt x="11297" y="5250"/>
                </a:lnTo>
                <a:cubicBezTo>
                  <a:pt x="10372" y="6130"/>
                  <a:pt x="9360" y="6921"/>
                  <a:pt x="8281" y="7607"/>
                </a:cubicBezTo>
                <a:cubicBezTo>
                  <a:pt x="8395" y="7793"/>
                  <a:pt x="8494" y="7986"/>
                  <a:pt x="8576" y="8187"/>
                </a:cubicBezTo>
                <a:cubicBezTo>
                  <a:pt x="8621" y="8293"/>
                  <a:pt x="8650" y="8439"/>
                  <a:pt x="8556" y="8505"/>
                </a:cubicBezTo>
                <a:cubicBezTo>
                  <a:pt x="8531" y="8523"/>
                  <a:pt x="8504" y="8530"/>
                  <a:pt x="8476" y="8530"/>
                </a:cubicBezTo>
                <a:cubicBezTo>
                  <a:pt x="8393" y="8530"/>
                  <a:pt x="8303" y="8464"/>
                  <a:pt x="8241" y="8399"/>
                </a:cubicBezTo>
                <a:cubicBezTo>
                  <a:pt x="8071" y="8219"/>
                  <a:pt x="7925" y="7993"/>
                  <a:pt x="7765" y="7821"/>
                </a:cubicBezTo>
                <a:cubicBezTo>
                  <a:pt x="7000" y="8694"/>
                  <a:pt x="5589" y="9312"/>
                  <a:pt x="4552" y="9796"/>
                </a:cubicBezTo>
                <a:cubicBezTo>
                  <a:pt x="4806" y="9995"/>
                  <a:pt x="4999" y="10269"/>
                  <a:pt x="5101" y="10576"/>
                </a:cubicBezTo>
                <a:cubicBezTo>
                  <a:pt x="5156" y="10739"/>
                  <a:pt x="5128" y="10990"/>
                  <a:pt x="4956" y="10994"/>
                </a:cubicBezTo>
                <a:cubicBezTo>
                  <a:pt x="4954" y="10994"/>
                  <a:pt x="4952" y="10994"/>
                  <a:pt x="4951" y="10994"/>
                </a:cubicBezTo>
                <a:cubicBezTo>
                  <a:pt x="4882" y="10994"/>
                  <a:pt x="4821" y="10949"/>
                  <a:pt x="4769" y="10903"/>
                </a:cubicBezTo>
                <a:cubicBezTo>
                  <a:pt x="4480" y="10657"/>
                  <a:pt x="4235" y="10357"/>
                  <a:pt x="4051" y="10024"/>
                </a:cubicBezTo>
                <a:cubicBezTo>
                  <a:pt x="3437" y="10602"/>
                  <a:pt x="2754" y="11176"/>
                  <a:pt x="2061" y="11764"/>
                </a:cubicBezTo>
                <a:cubicBezTo>
                  <a:pt x="1551" y="12200"/>
                  <a:pt x="378" y="12898"/>
                  <a:pt x="176" y="13539"/>
                </a:cubicBezTo>
                <a:cubicBezTo>
                  <a:pt x="1" y="14100"/>
                  <a:pt x="531" y="14770"/>
                  <a:pt x="904" y="15118"/>
                </a:cubicBezTo>
                <a:cubicBezTo>
                  <a:pt x="1560" y="15731"/>
                  <a:pt x="2198" y="16067"/>
                  <a:pt x="2868" y="16067"/>
                </a:cubicBezTo>
                <a:cubicBezTo>
                  <a:pt x="3358" y="16067"/>
                  <a:pt x="3865" y="15888"/>
                  <a:pt x="4409" y="15507"/>
                </a:cubicBezTo>
                <a:cubicBezTo>
                  <a:pt x="5269" y="14906"/>
                  <a:pt x="6128" y="14304"/>
                  <a:pt x="6987" y="13702"/>
                </a:cubicBezTo>
                <a:cubicBezTo>
                  <a:pt x="6784" y="13591"/>
                  <a:pt x="6111" y="13332"/>
                  <a:pt x="6138" y="13045"/>
                </a:cubicBezTo>
                <a:cubicBezTo>
                  <a:pt x="6155" y="12859"/>
                  <a:pt x="6356" y="12734"/>
                  <a:pt x="6542" y="12734"/>
                </a:cubicBezTo>
                <a:cubicBezTo>
                  <a:pt x="6543" y="12734"/>
                  <a:pt x="6544" y="12734"/>
                  <a:pt x="6545" y="12734"/>
                </a:cubicBezTo>
                <a:cubicBezTo>
                  <a:pt x="6731" y="12735"/>
                  <a:pt x="6905" y="12830"/>
                  <a:pt x="7065" y="12927"/>
                </a:cubicBezTo>
                <a:cubicBezTo>
                  <a:pt x="7288" y="13061"/>
                  <a:pt x="7504" y="13207"/>
                  <a:pt x="7713" y="13361"/>
                </a:cubicBezTo>
                <a:cubicBezTo>
                  <a:pt x="8696" y="12639"/>
                  <a:pt x="9452" y="11547"/>
                  <a:pt x="10252" y="10635"/>
                </a:cubicBezTo>
                <a:cubicBezTo>
                  <a:pt x="10472" y="10384"/>
                  <a:pt x="11315" y="9703"/>
                  <a:pt x="11355" y="9390"/>
                </a:cubicBezTo>
                <a:cubicBezTo>
                  <a:pt x="11402" y="9024"/>
                  <a:pt x="10744" y="8852"/>
                  <a:pt x="10975" y="8512"/>
                </a:cubicBezTo>
                <a:cubicBezTo>
                  <a:pt x="11046" y="8408"/>
                  <a:pt x="11122" y="8367"/>
                  <a:pt x="11200" y="8367"/>
                </a:cubicBezTo>
                <a:cubicBezTo>
                  <a:pt x="11455" y="8367"/>
                  <a:pt x="11730" y="8801"/>
                  <a:pt x="11929" y="8845"/>
                </a:cubicBezTo>
                <a:cubicBezTo>
                  <a:pt x="11946" y="8848"/>
                  <a:pt x="11964" y="8850"/>
                  <a:pt x="11982" y="8850"/>
                </a:cubicBezTo>
                <a:cubicBezTo>
                  <a:pt x="12199" y="8850"/>
                  <a:pt x="12458" y="8599"/>
                  <a:pt x="12420" y="8386"/>
                </a:cubicBezTo>
                <a:cubicBezTo>
                  <a:pt x="12381" y="8163"/>
                  <a:pt x="11873" y="7893"/>
                  <a:pt x="11745" y="7671"/>
                </a:cubicBezTo>
                <a:lnTo>
                  <a:pt x="11745" y="7671"/>
                </a:lnTo>
                <a:cubicBezTo>
                  <a:pt x="11981" y="7680"/>
                  <a:pt x="12213" y="7764"/>
                  <a:pt x="12401" y="7907"/>
                </a:cubicBezTo>
                <a:cubicBezTo>
                  <a:pt x="12482" y="7968"/>
                  <a:pt x="12557" y="8041"/>
                  <a:pt x="12650" y="8085"/>
                </a:cubicBezTo>
                <a:cubicBezTo>
                  <a:pt x="12716" y="8115"/>
                  <a:pt x="12779" y="8129"/>
                  <a:pt x="12840" y="8129"/>
                </a:cubicBezTo>
                <a:cubicBezTo>
                  <a:pt x="13285" y="8129"/>
                  <a:pt x="13574" y="7374"/>
                  <a:pt x="13788" y="7102"/>
                </a:cubicBezTo>
                <a:cubicBezTo>
                  <a:pt x="14225" y="6546"/>
                  <a:pt x="14660" y="5991"/>
                  <a:pt x="15093" y="5434"/>
                </a:cubicBezTo>
                <a:cubicBezTo>
                  <a:pt x="15134" y="5382"/>
                  <a:pt x="15175" y="5326"/>
                  <a:pt x="15182" y="5261"/>
                </a:cubicBezTo>
                <a:cubicBezTo>
                  <a:pt x="15216" y="4906"/>
                  <a:pt x="14585" y="4604"/>
                  <a:pt x="14387" y="4389"/>
                </a:cubicBezTo>
                <a:cubicBezTo>
                  <a:pt x="14434" y="4377"/>
                  <a:pt x="14482" y="4371"/>
                  <a:pt x="14532" y="4371"/>
                </a:cubicBezTo>
                <a:cubicBezTo>
                  <a:pt x="14820" y="4371"/>
                  <a:pt x="15148" y="4566"/>
                  <a:pt x="15372" y="4729"/>
                </a:cubicBezTo>
                <a:cubicBezTo>
                  <a:pt x="15409" y="4755"/>
                  <a:pt x="15447" y="4784"/>
                  <a:pt x="15490" y="4784"/>
                </a:cubicBezTo>
                <a:cubicBezTo>
                  <a:pt x="15495" y="4784"/>
                  <a:pt x="15500" y="4784"/>
                  <a:pt x="15504" y="4783"/>
                </a:cubicBezTo>
                <a:cubicBezTo>
                  <a:pt x="15568" y="4774"/>
                  <a:pt x="15601" y="4704"/>
                  <a:pt x="15627" y="4646"/>
                </a:cubicBezTo>
                <a:cubicBezTo>
                  <a:pt x="15974" y="3845"/>
                  <a:pt x="16798" y="3366"/>
                  <a:pt x="17315" y="2663"/>
                </a:cubicBezTo>
                <a:cubicBezTo>
                  <a:pt x="17919" y="1843"/>
                  <a:pt x="18119" y="805"/>
                  <a:pt x="187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3"/>
          <p:cNvSpPr/>
          <p:nvPr/>
        </p:nvSpPr>
        <p:spPr>
          <a:xfrm rot="-2460453">
            <a:off x="7259229" y="3477890"/>
            <a:ext cx="1823581" cy="2930209"/>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3"/>
          <p:cNvSpPr/>
          <p:nvPr/>
        </p:nvSpPr>
        <p:spPr>
          <a:xfrm flipH="1" rot="10800000">
            <a:off x="8485103" y="233565"/>
            <a:ext cx="347167" cy="543082"/>
          </a:xfrm>
          <a:custGeom>
            <a:rect b="b" l="l" r="r" t="t"/>
            <a:pathLst>
              <a:path extrusionOk="0" h="2966" w="1896">
                <a:moveTo>
                  <a:pt x="239" y="1"/>
                </a:moveTo>
                <a:cubicBezTo>
                  <a:pt x="207" y="1"/>
                  <a:pt x="174" y="8"/>
                  <a:pt x="140" y="25"/>
                </a:cubicBezTo>
                <a:cubicBezTo>
                  <a:pt x="25" y="83"/>
                  <a:pt x="5" y="192"/>
                  <a:pt x="1" y="300"/>
                </a:cubicBezTo>
                <a:cubicBezTo>
                  <a:pt x="4" y="451"/>
                  <a:pt x="44" y="589"/>
                  <a:pt x="95" y="724"/>
                </a:cubicBezTo>
                <a:cubicBezTo>
                  <a:pt x="161" y="899"/>
                  <a:pt x="256" y="1062"/>
                  <a:pt x="355" y="1220"/>
                </a:cubicBezTo>
                <a:cubicBezTo>
                  <a:pt x="703" y="1773"/>
                  <a:pt x="1111" y="2279"/>
                  <a:pt x="1555" y="2756"/>
                </a:cubicBezTo>
                <a:cubicBezTo>
                  <a:pt x="1601" y="2804"/>
                  <a:pt x="1650" y="2850"/>
                  <a:pt x="1698" y="2895"/>
                </a:cubicBezTo>
                <a:cubicBezTo>
                  <a:pt x="1721" y="2918"/>
                  <a:pt x="1748" y="2938"/>
                  <a:pt x="1777" y="2954"/>
                </a:cubicBezTo>
                <a:cubicBezTo>
                  <a:pt x="1791" y="2962"/>
                  <a:pt x="1805" y="2966"/>
                  <a:pt x="1819" y="2966"/>
                </a:cubicBezTo>
                <a:cubicBezTo>
                  <a:pt x="1860" y="2966"/>
                  <a:pt x="1895" y="2933"/>
                  <a:pt x="1890" y="2887"/>
                </a:cubicBezTo>
                <a:cubicBezTo>
                  <a:pt x="1884" y="2832"/>
                  <a:pt x="1872" y="2779"/>
                  <a:pt x="1855" y="2726"/>
                </a:cubicBezTo>
                <a:cubicBezTo>
                  <a:pt x="1620" y="2037"/>
                  <a:pt x="1325" y="1370"/>
                  <a:pt x="976" y="732"/>
                </a:cubicBezTo>
                <a:cubicBezTo>
                  <a:pt x="899" y="592"/>
                  <a:pt x="804" y="461"/>
                  <a:pt x="711" y="333"/>
                </a:cubicBezTo>
                <a:cubicBezTo>
                  <a:pt x="635" y="229"/>
                  <a:pt x="542" y="142"/>
                  <a:pt x="434" y="73"/>
                </a:cubicBezTo>
                <a:cubicBezTo>
                  <a:pt x="372" y="34"/>
                  <a:pt x="308" y="1"/>
                  <a:pt x="239"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
          <p:cNvSpPr/>
          <p:nvPr/>
        </p:nvSpPr>
        <p:spPr>
          <a:xfrm flipH="1" rot="10800000">
            <a:off x="8815423" y="297466"/>
            <a:ext cx="139526" cy="347895"/>
          </a:xfrm>
          <a:custGeom>
            <a:rect b="b" l="l" r="r" t="t"/>
            <a:pathLst>
              <a:path extrusionOk="0" h="1900" w="762">
                <a:moveTo>
                  <a:pt x="229" y="1"/>
                </a:moveTo>
                <a:cubicBezTo>
                  <a:pt x="140" y="1"/>
                  <a:pt x="65" y="70"/>
                  <a:pt x="31" y="200"/>
                </a:cubicBezTo>
                <a:cubicBezTo>
                  <a:pt x="1" y="314"/>
                  <a:pt x="3" y="429"/>
                  <a:pt x="17" y="545"/>
                </a:cubicBezTo>
                <a:cubicBezTo>
                  <a:pt x="62" y="907"/>
                  <a:pt x="175" y="1252"/>
                  <a:pt x="314" y="1589"/>
                </a:cubicBezTo>
                <a:cubicBezTo>
                  <a:pt x="360" y="1700"/>
                  <a:pt x="438" y="1783"/>
                  <a:pt x="526" y="1858"/>
                </a:cubicBezTo>
                <a:cubicBezTo>
                  <a:pt x="557" y="1886"/>
                  <a:pt x="590" y="1900"/>
                  <a:pt x="620" y="1900"/>
                </a:cubicBezTo>
                <a:cubicBezTo>
                  <a:pt x="668" y="1900"/>
                  <a:pt x="709" y="1865"/>
                  <a:pt x="728" y="1800"/>
                </a:cubicBezTo>
                <a:cubicBezTo>
                  <a:pt x="745" y="1735"/>
                  <a:pt x="755" y="1670"/>
                  <a:pt x="757" y="1605"/>
                </a:cubicBezTo>
                <a:cubicBezTo>
                  <a:pt x="761" y="1517"/>
                  <a:pt x="758" y="1428"/>
                  <a:pt x="758" y="1341"/>
                </a:cubicBezTo>
                <a:lnTo>
                  <a:pt x="751" y="1340"/>
                </a:lnTo>
                <a:cubicBezTo>
                  <a:pt x="734" y="1159"/>
                  <a:pt x="718" y="978"/>
                  <a:pt x="698" y="797"/>
                </a:cubicBezTo>
                <a:cubicBezTo>
                  <a:pt x="678" y="598"/>
                  <a:pt x="613" y="411"/>
                  <a:pt x="517" y="236"/>
                </a:cubicBezTo>
                <a:cubicBezTo>
                  <a:pt x="490" y="182"/>
                  <a:pt x="453" y="133"/>
                  <a:pt x="410" y="90"/>
                </a:cubicBezTo>
                <a:cubicBezTo>
                  <a:pt x="349" y="30"/>
                  <a:pt x="286" y="1"/>
                  <a:pt x="22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3"/>
          <p:cNvSpPr/>
          <p:nvPr/>
        </p:nvSpPr>
        <p:spPr>
          <a:xfrm flipH="1" rot="10800000">
            <a:off x="8428889" y="178997"/>
            <a:ext cx="289123" cy="220639"/>
          </a:xfrm>
          <a:custGeom>
            <a:rect b="b" l="l" r="r" t="t"/>
            <a:pathLst>
              <a:path extrusionOk="0" h="1205" w="1579">
                <a:moveTo>
                  <a:pt x="288" y="1"/>
                </a:moveTo>
                <a:cubicBezTo>
                  <a:pt x="265" y="3"/>
                  <a:pt x="243" y="2"/>
                  <a:pt x="221" y="6"/>
                </a:cubicBezTo>
                <a:cubicBezTo>
                  <a:pt x="78" y="30"/>
                  <a:pt x="1" y="133"/>
                  <a:pt x="19" y="278"/>
                </a:cubicBezTo>
                <a:cubicBezTo>
                  <a:pt x="27" y="344"/>
                  <a:pt x="54" y="407"/>
                  <a:pt x="99" y="457"/>
                </a:cubicBezTo>
                <a:cubicBezTo>
                  <a:pt x="167" y="530"/>
                  <a:pt x="234" y="605"/>
                  <a:pt x="313" y="663"/>
                </a:cubicBezTo>
                <a:cubicBezTo>
                  <a:pt x="564" y="844"/>
                  <a:pt x="834" y="998"/>
                  <a:pt x="1119" y="1119"/>
                </a:cubicBezTo>
                <a:cubicBezTo>
                  <a:pt x="1184" y="1148"/>
                  <a:pt x="1253" y="1169"/>
                  <a:pt x="1321" y="1190"/>
                </a:cubicBezTo>
                <a:cubicBezTo>
                  <a:pt x="1352" y="1200"/>
                  <a:pt x="1385" y="1205"/>
                  <a:pt x="1417" y="1205"/>
                </a:cubicBezTo>
                <a:cubicBezTo>
                  <a:pt x="1445" y="1205"/>
                  <a:pt x="1474" y="1201"/>
                  <a:pt x="1502" y="1194"/>
                </a:cubicBezTo>
                <a:cubicBezTo>
                  <a:pt x="1549" y="1182"/>
                  <a:pt x="1579" y="1138"/>
                  <a:pt x="1562" y="1094"/>
                </a:cubicBezTo>
                <a:cubicBezTo>
                  <a:pt x="1548" y="1054"/>
                  <a:pt x="1528" y="1014"/>
                  <a:pt x="1504" y="977"/>
                </a:cubicBezTo>
                <a:cubicBezTo>
                  <a:pt x="1359" y="754"/>
                  <a:pt x="1194" y="545"/>
                  <a:pt x="993" y="371"/>
                </a:cubicBezTo>
                <a:cubicBezTo>
                  <a:pt x="884" y="278"/>
                  <a:pt x="768" y="192"/>
                  <a:pt x="647" y="115"/>
                </a:cubicBezTo>
                <a:cubicBezTo>
                  <a:pt x="539" y="47"/>
                  <a:pt x="415" y="8"/>
                  <a:pt x="288"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3"/>
          <p:cNvSpPr/>
          <p:nvPr/>
        </p:nvSpPr>
        <p:spPr>
          <a:xfrm>
            <a:off x="245604" y="4386105"/>
            <a:ext cx="347533" cy="543448"/>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3"/>
          <p:cNvSpPr/>
          <p:nvPr/>
        </p:nvSpPr>
        <p:spPr>
          <a:xfrm>
            <a:off x="122375" y="4517025"/>
            <a:ext cx="138977" cy="348261"/>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
          <p:cNvSpPr/>
          <p:nvPr/>
        </p:nvSpPr>
        <p:spPr>
          <a:xfrm>
            <a:off x="360777" y="4762750"/>
            <a:ext cx="286742" cy="219906"/>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9" name="Shape 179"/>
        <p:cNvGrpSpPr/>
        <p:nvPr/>
      </p:nvGrpSpPr>
      <p:grpSpPr>
        <a:xfrm>
          <a:off x="0" y="0"/>
          <a:ext cx="0" cy="0"/>
          <a:chOff x="0" y="0"/>
          <a:chExt cx="0" cy="0"/>
        </a:xfrm>
      </p:grpSpPr>
      <p:sp>
        <p:nvSpPr>
          <p:cNvPr id="180" name="Google Shape;180;p14"/>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2" name="Google Shape;182;p14"/>
          <p:cNvSpPr txBox="1"/>
          <p:nvPr>
            <p:ph idx="1" type="body"/>
          </p:nvPr>
        </p:nvSpPr>
        <p:spPr>
          <a:xfrm>
            <a:off x="4516900" y="3158175"/>
            <a:ext cx="3171900" cy="12966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Clr>
                <a:schemeClr val="lt1"/>
              </a:buClr>
              <a:buSzPts val="1400"/>
              <a:buChar char="●"/>
              <a:defRPr sz="1600">
                <a:solidFill>
                  <a:schemeClr val="lt1"/>
                </a:solidFill>
              </a:defRPr>
            </a:lvl1pPr>
            <a:lvl2pPr indent="-317500" lvl="1" marL="914400" rtl="0">
              <a:lnSpc>
                <a:spcPct val="115000"/>
              </a:lnSpc>
              <a:spcBef>
                <a:spcPts val="0"/>
              </a:spcBef>
              <a:spcAft>
                <a:spcPts val="0"/>
              </a:spcAft>
              <a:buClr>
                <a:schemeClr val="lt1"/>
              </a:buClr>
              <a:buSzPts val="1400"/>
              <a:buChar char="○"/>
              <a:defRPr>
                <a:solidFill>
                  <a:schemeClr val="lt1"/>
                </a:solidFill>
              </a:defRPr>
            </a:lvl2pPr>
            <a:lvl3pPr indent="-317500" lvl="2" marL="1371600" rtl="0">
              <a:lnSpc>
                <a:spcPct val="115000"/>
              </a:lnSpc>
              <a:spcBef>
                <a:spcPts val="0"/>
              </a:spcBef>
              <a:spcAft>
                <a:spcPts val="0"/>
              </a:spcAft>
              <a:buClr>
                <a:schemeClr val="lt1"/>
              </a:buClr>
              <a:buSzPts val="1400"/>
              <a:buChar char="■"/>
              <a:defRPr>
                <a:solidFill>
                  <a:schemeClr val="lt1"/>
                </a:solidFill>
              </a:defRPr>
            </a:lvl3pPr>
            <a:lvl4pPr indent="-317500" lvl="3" marL="1828800" rtl="0">
              <a:lnSpc>
                <a:spcPct val="115000"/>
              </a:lnSpc>
              <a:spcBef>
                <a:spcPts val="0"/>
              </a:spcBef>
              <a:spcAft>
                <a:spcPts val="0"/>
              </a:spcAft>
              <a:buClr>
                <a:schemeClr val="lt1"/>
              </a:buClr>
              <a:buSzPts val="1400"/>
              <a:buChar char="●"/>
              <a:defRPr>
                <a:solidFill>
                  <a:schemeClr val="lt1"/>
                </a:solidFill>
              </a:defRPr>
            </a:lvl4pPr>
            <a:lvl5pPr indent="-317500" lvl="4" marL="2286000" rtl="0">
              <a:lnSpc>
                <a:spcPct val="115000"/>
              </a:lnSpc>
              <a:spcBef>
                <a:spcPts val="0"/>
              </a:spcBef>
              <a:spcAft>
                <a:spcPts val="0"/>
              </a:spcAft>
              <a:buClr>
                <a:schemeClr val="lt1"/>
              </a:buClr>
              <a:buSzPts val="1400"/>
              <a:buChar char="○"/>
              <a:defRPr>
                <a:solidFill>
                  <a:schemeClr val="lt1"/>
                </a:solidFill>
              </a:defRPr>
            </a:lvl5pPr>
            <a:lvl6pPr indent="-317500" lvl="5" marL="2743200" rtl="0">
              <a:lnSpc>
                <a:spcPct val="115000"/>
              </a:lnSpc>
              <a:spcBef>
                <a:spcPts val="0"/>
              </a:spcBef>
              <a:spcAft>
                <a:spcPts val="0"/>
              </a:spcAft>
              <a:buClr>
                <a:schemeClr val="lt1"/>
              </a:buClr>
              <a:buSzPts val="1400"/>
              <a:buChar char="■"/>
              <a:defRPr>
                <a:solidFill>
                  <a:schemeClr val="lt1"/>
                </a:solidFill>
              </a:defRPr>
            </a:lvl6pPr>
            <a:lvl7pPr indent="-317500" lvl="6" marL="3200400" rtl="0">
              <a:lnSpc>
                <a:spcPct val="115000"/>
              </a:lnSpc>
              <a:spcBef>
                <a:spcPts val="0"/>
              </a:spcBef>
              <a:spcAft>
                <a:spcPts val="0"/>
              </a:spcAft>
              <a:buClr>
                <a:schemeClr val="lt1"/>
              </a:buClr>
              <a:buSzPts val="1400"/>
              <a:buChar char="●"/>
              <a:defRPr>
                <a:solidFill>
                  <a:schemeClr val="lt1"/>
                </a:solidFill>
              </a:defRPr>
            </a:lvl7pPr>
            <a:lvl8pPr indent="-317500" lvl="7" marL="3657600" rtl="0">
              <a:lnSpc>
                <a:spcPct val="115000"/>
              </a:lnSpc>
              <a:spcBef>
                <a:spcPts val="0"/>
              </a:spcBef>
              <a:spcAft>
                <a:spcPts val="0"/>
              </a:spcAft>
              <a:buClr>
                <a:schemeClr val="lt1"/>
              </a:buClr>
              <a:buSzPts val="1400"/>
              <a:buChar char="○"/>
              <a:defRPr>
                <a:solidFill>
                  <a:schemeClr val="lt1"/>
                </a:solidFill>
              </a:defRPr>
            </a:lvl8pPr>
            <a:lvl9pPr indent="-317500" lvl="8" marL="4114800" rtl="0">
              <a:lnSpc>
                <a:spcPct val="115000"/>
              </a:lnSpc>
              <a:spcBef>
                <a:spcPts val="0"/>
              </a:spcBef>
              <a:spcAft>
                <a:spcPts val="0"/>
              </a:spcAft>
              <a:buClr>
                <a:schemeClr val="lt1"/>
              </a:buClr>
              <a:buSzPts val="1400"/>
              <a:buChar char="■"/>
              <a:defRPr>
                <a:solidFill>
                  <a:schemeClr val="lt1"/>
                </a:solidFill>
              </a:defRPr>
            </a:lvl9pPr>
          </a:lstStyle>
          <a:p/>
        </p:txBody>
      </p:sp>
      <p:grpSp>
        <p:nvGrpSpPr>
          <p:cNvPr id="183" name="Google Shape;183;p14"/>
          <p:cNvGrpSpPr/>
          <p:nvPr/>
        </p:nvGrpSpPr>
        <p:grpSpPr>
          <a:xfrm flipH="1">
            <a:off x="8206801" y="202350"/>
            <a:ext cx="668497" cy="427500"/>
            <a:chOff x="3104769" y="1973418"/>
            <a:chExt cx="90977" cy="68975"/>
          </a:xfrm>
        </p:grpSpPr>
        <p:sp>
          <p:nvSpPr>
            <p:cNvPr id="184" name="Google Shape;184;p14"/>
            <p:cNvSpPr/>
            <p:nvPr/>
          </p:nvSpPr>
          <p:spPr>
            <a:xfrm>
              <a:off x="3180801" y="2008799"/>
              <a:ext cx="14945" cy="17250"/>
            </a:xfrm>
            <a:custGeom>
              <a:rect b="b" l="l" r="r" t="t"/>
              <a:pathLst>
                <a:path extrusionOk="0" h="690" w="737">
                  <a:moveTo>
                    <a:pt x="397" y="1"/>
                  </a:moveTo>
                  <a:cubicBezTo>
                    <a:pt x="311" y="1"/>
                    <a:pt x="229" y="24"/>
                    <a:pt x="150" y="80"/>
                  </a:cubicBezTo>
                  <a:cubicBezTo>
                    <a:pt x="40" y="159"/>
                    <a:pt x="0" y="268"/>
                    <a:pt x="7" y="399"/>
                  </a:cubicBezTo>
                  <a:cubicBezTo>
                    <a:pt x="9" y="428"/>
                    <a:pt x="17" y="457"/>
                    <a:pt x="31" y="484"/>
                  </a:cubicBezTo>
                  <a:cubicBezTo>
                    <a:pt x="57" y="539"/>
                    <a:pt x="94" y="587"/>
                    <a:pt x="139" y="626"/>
                  </a:cubicBezTo>
                  <a:cubicBezTo>
                    <a:pt x="181" y="668"/>
                    <a:pt x="238" y="690"/>
                    <a:pt x="296" y="690"/>
                  </a:cubicBezTo>
                  <a:cubicBezTo>
                    <a:pt x="307" y="690"/>
                    <a:pt x="318" y="689"/>
                    <a:pt x="330" y="687"/>
                  </a:cubicBezTo>
                  <a:cubicBezTo>
                    <a:pt x="360" y="683"/>
                    <a:pt x="390" y="681"/>
                    <a:pt x="419" y="675"/>
                  </a:cubicBezTo>
                  <a:cubicBezTo>
                    <a:pt x="482" y="660"/>
                    <a:pt x="544" y="644"/>
                    <a:pt x="595" y="600"/>
                  </a:cubicBezTo>
                  <a:cubicBezTo>
                    <a:pt x="683" y="522"/>
                    <a:pt x="725" y="422"/>
                    <a:pt x="729" y="359"/>
                  </a:cubicBezTo>
                  <a:cubicBezTo>
                    <a:pt x="736" y="151"/>
                    <a:pt x="616" y="34"/>
                    <a:pt x="506" y="12"/>
                  </a:cubicBezTo>
                  <a:cubicBezTo>
                    <a:pt x="469" y="5"/>
                    <a:pt x="433" y="1"/>
                    <a:pt x="397"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
            <p:cNvSpPr/>
            <p:nvPr/>
          </p:nvSpPr>
          <p:spPr>
            <a:xfrm>
              <a:off x="3104769" y="1998543"/>
              <a:ext cx="50308" cy="43850"/>
            </a:xfrm>
            <a:custGeom>
              <a:rect b="b" l="l" r="r" t="t"/>
              <a:pathLst>
                <a:path extrusionOk="0" h="1754" w="2481">
                  <a:moveTo>
                    <a:pt x="155" y="0"/>
                  </a:moveTo>
                  <a:cubicBezTo>
                    <a:pt x="137" y="2"/>
                    <a:pt x="119" y="5"/>
                    <a:pt x="102" y="10"/>
                  </a:cubicBezTo>
                  <a:cubicBezTo>
                    <a:pt x="46" y="27"/>
                    <a:pt x="10" y="60"/>
                    <a:pt x="5" y="122"/>
                  </a:cubicBezTo>
                  <a:cubicBezTo>
                    <a:pt x="0" y="180"/>
                    <a:pt x="9" y="238"/>
                    <a:pt x="30" y="292"/>
                  </a:cubicBezTo>
                  <a:cubicBezTo>
                    <a:pt x="77" y="399"/>
                    <a:pt x="151" y="489"/>
                    <a:pt x="231" y="571"/>
                  </a:cubicBezTo>
                  <a:cubicBezTo>
                    <a:pt x="377" y="719"/>
                    <a:pt x="540" y="846"/>
                    <a:pt x="709" y="967"/>
                  </a:cubicBezTo>
                  <a:cubicBezTo>
                    <a:pt x="849" y="1068"/>
                    <a:pt x="997" y="1159"/>
                    <a:pt x="1150" y="1240"/>
                  </a:cubicBezTo>
                  <a:cubicBezTo>
                    <a:pt x="1381" y="1363"/>
                    <a:pt x="1614" y="1485"/>
                    <a:pt x="1858" y="1583"/>
                  </a:cubicBezTo>
                  <a:cubicBezTo>
                    <a:pt x="1927" y="1611"/>
                    <a:pt x="1995" y="1638"/>
                    <a:pt x="2065" y="1663"/>
                  </a:cubicBezTo>
                  <a:cubicBezTo>
                    <a:pt x="2124" y="1684"/>
                    <a:pt x="2182" y="1703"/>
                    <a:pt x="2241" y="1720"/>
                  </a:cubicBezTo>
                  <a:cubicBezTo>
                    <a:pt x="2286" y="1733"/>
                    <a:pt x="2331" y="1744"/>
                    <a:pt x="2377" y="1751"/>
                  </a:cubicBezTo>
                  <a:cubicBezTo>
                    <a:pt x="2387" y="1753"/>
                    <a:pt x="2396" y="1754"/>
                    <a:pt x="2406" y="1754"/>
                  </a:cubicBezTo>
                  <a:cubicBezTo>
                    <a:pt x="2416" y="1754"/>
                    <a:pt x="2427" y="1753"/>
                    <a:pt x="2438" y="1750"/>
                  </a:cubicBezTo>
                  <a:cubicBezTo>
                    <a:pt x="2471" y="1743"/>
                    <a:pt x="2481" y="1701"/>
                    <a:pt x="2455" y="1680"/>
                  </a:cubicBezTo>
                  <a:cubicBezTo>
                    <a:pt x="2437" y="1664"/>
                    <a:pt x="2417" y="1648"/>
                    <a:pt x="2400" y="1629"/>
                  </a:cubicBezTo>
                  <a:cubicBezTo>
                    <a:pt x="2360" y="1587"/>
                    <a:pt x="2316" y="1548"/>
                    <a:pt x="2269" y="1515"/>
                  </a:cubicBezTo>
                  <a:cubicBezTo>
                    <a:pt x="2251" y="1502"/>
                    <a:pt x="2232" y="1489"/>
                    <a:pt x="2214" y="1475"/>
                  </a:cubicBezTo>
                  <a:cubicBezTo>
                    <a:pt x="2057" y="1349"/>
                    <a:pt x="1901" y="1224"/>
                    <a:pt x="1745" y="1098"/>
                  </a:cubicBezTo>
                  <a:cubicBezTo>
                    <a:pt x="1691" y="1054"/>
                    <a:pt x="1642" y="1006"/>
                    <a:pt x="1589" y="962"/>
                  </a:cubicBezTo>
                  <a:cubicBezTo>
                    <a:pt x="1491" y="879"/>
                    <a:pt x="1394" y="799"/>
                    <a:pt x="1297" y="718"/>
                  </a:cubicBezTo>
                  <a:cubicBezTo>
                    <a:pt x="1211" y="648"/>
                    <a:pt x="1127" y="577"/>
                    <a:pt x="1039" y="509"/>
                  </a:cubicBezTo>
                  <a:cubicBezTo>
                    <a:pt x="884" y="388"/>
                    <a:pt x="726" y="273"/>
                    <a:pt x="562" y="166"/>
                  </a:cubicBezTo>
                  <a:cubicBezTo>
                    <a:pt x="457" y="98"/>
                    <a:pt x="347" y="42"/>
                    <a:pt x="224" y="13"/>
                  </a:cubicBezTo>
                  <a:cubicBezTo>
                    <a:pt x="201" y="8"/>
                    <a:pt x="179" y="4"/>
                    <a:pt x="155"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
            <p:cNvSpPr/>
            <p:nvPr/>
          </p:nvSpPr>
          <p:spPr>
            <a:xfrm>
              <a:off x="3117807" y="1973418"/>
              <a:ext cx="38304" cy="54850"/>
            </a:xfrm>
            <a:custGeom>
              <a:rect b="b" l="l" r="r" t="t"/>
              <a:pathLst>
                <a:path extrusionOk="0" h="2194" w="1889">
                  <a:moveTo>
                    <a:pt x="144" y="0"/>
                  </a:moveTo>
                  <a:cubicBezTo>
                    <a:pt x="101" y="0"/>
                    <a:pt x="59" y="23"/>
                    <a:pt x="36" y="61"/>
                  </a:cubicBezTo>
                  <a:cubicBezTo>
                    <a:pt x="26" y="82"/>
                    <a:pt x="18" y="103"/>
                    <a:pt x="14" y="126"/>
                  </a:cubicBezTo>
                  <a:cubicBezTo>
                    <a:pt x="0" y="183"/>
                    <a:pt x="11" y="241"/>
                    <a:pt x="24" y="297"/>
                  </a:cubicBezTo>
                  <a:cubicBezTo>
                    <a:pt x="46" y="385"/>
                    <a:pt x="77" y="469"/>
                    <a:pt x="119" y="548"/>
                  </a:cubicBezTo>
                  <a:cubicBezTo>
                    <a:pt x="181" y="667"/>
                    <a:pt x="252" y="779"/>
                    <a:pt x="333" y="886"/>
                  </a:cubicBezTo>
                  <a:cubicBezTo>
                    <a:pt x="416" y="1000"/>
                    <a:pt x="507" y="1108"/>
                    <a:pt x="604" y="1208"/>
                  </a:cubicBezTo>
                  <a:cubicBezTo>
                    <a:pt x="795" y="1406"/>
                    <a:pt x="1007" y="1581"/>
                    <a:pt x="1217" y="1757"/>
                  </a:cubicBezTo>
                  <a:cubicBezTo>
                    <a:pt x="1321" y="1844"/>
                    <a:pt x="1431" y="1924"/>
                    <a:pt x="1535" y="2011"/>
                  </a:cubicBezTo>
                  <a:cubicBezTo>
                    <a:pt x="1615" y="2074"/>
                    <a:pt x="1700" y="2129"/>
                    <a:pt x="1791" y="2175"/>
                  </a:cubicBezTo>
                  <a:cubicBezTo>
                    <a:pt x="1803" y="2182"/>
                    <a:pt x="1816" y="2187"/>
                    <a:pt x="1828" y="2191"/>
                  </a:cubicBezTo>
                  <a:cubicBezTo>
                    <a:pt x="1833" y="2193"/>
                    <a:pt x="1838" y="2193"/>
                    <a:pt x="1842" y="2193"/>
                  </a:cubicBezTo>
                  <a:cubicBezTo>
                    <a:pt x="1856" y="2193"/>
                    <a:pt x="1870" y="2187"/>
                    <a:pt x="1879" y="2175"/>
                  </a:cubicBezTo>
                  <a:cubicBezTo>
                    <a:pt x="1888" y="2163"/>
                    <a:pt x="1888" y="2143"/>
                    <a:pt x="1878" y="2131"/>
                  </a:cubicBezTo>
                  <a:cubicBezTo>
                    <a:pt x="1849" y="2081"/>
                    <a:pt x="1821" y="2031"/>
                    <a:pt x="1790" y="1983"/>
                  </a:cubicBezTo>
                  <a:cubicBezTo>
                    <a:pt x="1730" y="1888"/>
                    <a:pt x="1668" y="1794"/>
                    <a:pt x="1606" y="1698"/>
                  </a:cubicBezTo>
                  <a:cubicBezTo>
                    <a:pt x="1511" y="1552"/>
                    <a:pt x="1416" y="1404"/>
                    <a:pt x="1318" y="1260"/>
                  </a:cubicBezTo>
                  <a:cubicBezTo>
                    <a:pt x="1222" y="1120"/>
                    <a:pt x="1119" y="983"/>
                    <a:pt x="1021" y="843"/>
                  </a:cubicBezTo>
                  <a:cubicBezTo>
                    <a:pt x="923" y="707"/>
                    <a:pt x="818" y="575"/>
                    <a:pt x="707" y="450"/>
                  </a:cubicBezTo>
                  <a:cubicBezTo>
                    <a:pt x="672" y="409"/>
                    <a:pt x="639" y="368"/>
                    <a:pt x="602" y="329"/>
                  </a:cubicBezTo>
                  <a:cubicBezTo>
                    <a:pt x="558" y="282"/>
                    <a:pt x="510" y="239"/>
                    <a:pt x="466" y="192"/>
                  </a:cubicBezTo>
                  <a:cubicBezTo>
                    <a:pt x="405" y="127"/>
                    <a:pt x="334" y="79"/>
                    <a:pt x="259" y="34"/>
                  </a:cubicBezTo>
                  <a:cubicBezTo>
                    <a:pt x="224" y="13"/>
                    <a:pt x="185" y="2"/>
                    <a:pt x="14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4"/>
            <p:cNvSpPr/>
            <p:nvPr/>
          </p:nvSpPr>
          <p:spPr>
            <a:xfrm>
              <a:off x="3149694" y="1983417"/>
              <a:ext cx="18290" cy="48975"/>
            </a:xfrm>
            <a:custGeom>
              <a:rect b="b" l="l" r="r" t="t"/>
              <a:pathLst>
                <a:path extrusionOk="0" h="1959" w="902">
                  <a:moveTo>
                    <a:pt x="143" y="1"/>
                  </a:moveTo>
                  <a:cubicBezTo>
                    <a:pt x="97" y="1"/>
                    <a:pt x="57" y="27"/>
                    <a:pt x="30" y="74"/>
                  </a:cubicBezTo>
                  <a:cubicBezTo>
                    <a:pt x="15" y="103"/>
                    <a:pt x="7" y="135"/>
                    <a:pt x="6" y="168"/>
                  </a:cubicBezTo>
                  <a:cubicBezTo>
                    <a:pt x="1" y="268"/>
                    <a:pt x="20" y="365"/>
                    <a:pt x="48" y="461"/>
                  </a:cubicBezTo>
                  <a:cubicBezTo>
                    <a:pt x="85" y="591"/>
                    <a:pt x="134" y="718"/>
                    <a:pt x="183" y="846"/>
                  </a:cubicBezTo>
                  <a:cubicBezTo>
                    <a:pt x="259" y="1036"/>
                    <a:pt x="353" y="1218"/>
                    <a:pt x="453" y="1397"/>
                  </a:cubicBezTo>
                  <a:cubicBezTo>
                    <a:pt x="548" y="1564"/>
                    <a:pt x="647" y="1727"/>
                    <a:pt x="743" y="1892"/>
                  </a:cubicBezTo>
                  <a:cubicBezTo>
                    <a:pt x="772" y="1940"/>
                    <a:pt x="791" y="1959"/>
                    <a:pt x="815" y="1959"/>
                  </a:cubicBezTo>
                  <a:cubicBezTo>
                    <a:pt x="834" y="1959"/>
                    <a:pt x="856" y="1947"/>
                    <a:pt x="888" y="1928"/>
                  </a:cubicBezTo>
                  <a:cubicBezTo>
                    <a:pt x="902" y="1871"/>
                    <a:pt x="891" y="1812"/>
                    <a:pt x="879" y="1753"/>
                  </a:cubicBezTo>
                  <a:cubicBezTo>
                    <a:pt x="850" y="1620"/>
                    <a:pt x="824" y="1487"/>
                    <a:pt x="794" y="1354"/>
                  </a:cubicBezTo>
                  <a:cubicBezTo>
                    <a:pt x="769" y="1242"/>
                    <a:pt x="743" y="1129"/>
                    <a:pt x="718" y="1017"/>
                  </a:cubicBezTo>
                  <a:cubicBezTo>
                    <a:pt x="675" y="839"/>
                    <a:pt x="600" y="672"/>
                    <a:pt x="536" y="502"/>
                  </a:cubicBezTo>
                  <a:cubicBezTo>
                    <a:pt x="491" y="381"/>
                    <a:pt x="432" y="266"/>
                    <a:pt x="362" y="158"/>
                  </a:cubicBezTo>
                  <a:cubicBezTo>
                    <a:pt x="325" y="96"/>
                    <a:pt x="270" y="47"/>
                    <a:pt x="206" y="16"/>
                  </a:cubicBezTo>
                  <a:cubicBezTo>
                    <a:pt x="185" y="6"/>
                    <a:pt x="163" y="1"/>
                    <a:pt x="14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14"/>
          <p:cNvGrpSpPr/>
          <p:nvPr/>
        </p:nvGrpSpPr>
        <p:grpSpPr>
          <a:xfrm>
            <a:off x="99726" y="3609769"/>
            <a:ext cx="1586705" cy="1786336"/>
            <a:chOff x="99726" y="3609769"/>
            <a:chExt cx="1586705" cy="1786336"/>
          </a:xfrm>
        </p:grpSpPr>
        <p:sp>
          <p:nvSpPr>
            <p:cNvPr id="189" name="Google Shape;189;p14"/>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4"/>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4"/>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4"/>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4"/>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4"/>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4"/>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rgbClr val="FF7354"/>
            </a:solidFill>
            <a:ln cap="rnd" cmpd="sng" w="19050">
              <a:solidFill>
                <a:srgbClr val="FF7354"/>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 name="Google Shape;196;p14"/>
          <p:cNvGrpSpPr/>
          <p:nvPr/>
        </p:nvGrpSpPr>
        <p:grpSpPr>
          <a:xfrm flipH="1">
            <a:off x="7391201" y="3609769"/>
            <a:ext cx="1586705" cy="1786336"/>
            <a:chOff x="99726" y="3609769"/>
            <a:chExt cx="1586705" cy="1786336"/>
          </a:xfrm>
        </p:grpSpPr>
        <p:sp>
          <p:nvSpPr>
            <p:cNvPr id="197" name="Google Shape;197;p14"/>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4"/>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4"/>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4"/>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rgbClr val="FF7354"/>
            </a:solidFill>
            <a:ln cap="rnd" cmpd="sng" w="19050">
              <a:solidFill>
                <a:srgbClr val="FF7354"/>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ONE_COLUMN_TEXT_1">
    <p:spTree>
      <p:nvGrpSpPr>
        <p:cNvPr id="204" name="Shape 204"/>
        <p:cNvGrpSpPr/>
        <p:nvPr/>
      </p:nvGrpSpPr>
      <p:grpSpPr>
        <a:xfrm>
          <a:off x="0" y="0"/>
          <a:ext cx="0" cy="0"/>
          <a:chOff x="0" y="0"/>
          <a:chExt cx="0" cy="0"/>
        </a:xfrm>
      </p:grpSpPr>
      <p:sp>
        <p:nvSpPr>
          <p:cNvPr id="205" name="Google Shape;205;p15"/>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7" name="Google Shape;207;p15"/>
          <p:cNvSpPr txBox="1"/>
          <p:nvPr>
            <p:ph idx="1" type="body"/>
          </p:nvPr>
        </p:nvSpPr>
        <p:spPr>
          <a:xfrm>
            <a:off x="4742888" y="1928400"/>
            <a:ext cx="3416100" cy="12867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Clr>
                <a:schemeClr val="lt1"/>
              </a:buClr>
              <a:buSzPts val="1400"/>
              <a:buFont typeface="Proxima Nova"/>
              <a:buChar char="●"/>
              <a:defRPr sz="1600">
                <a:solidFill>
                  <a:schemeClr val="lt1"/>
                </a:solidFill>
              </a:defRPr>
            </a:lvl1pPr>
            <a:lvl2pPr indent="-317500" lvl="1" marL="9144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2pPr>
            <a:lvl3pPr indent="-317500" lvl="2" marL="13716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3pPr>
            <a:lvl4pPr indent="-317500" lvl="3" marL="18288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4pPr>
            <a:lvl5pPr indent="-317500" lvl="4" marL="22860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5pPr>
            <a:lvl6pPr indent="-317500" lvl="5" marL="27432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6pPr>
            <a:lvl7pPr indent="-317500" lvl="6" marL="32004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7pPr>
            <a:lvl8pPr indent="-317500" lvl="7" marL="36576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8pPr>
            <a:lvl9pPr indent="-317500" lvl="8" marL="4114800" rtl="0">
              <a:lnSpc>
                <a:spcPct val="115000"/>
              </a:lnSpc>
              <a:spcBef>
                <a:spcPts val="0"/>
              </a:spcBef>
              <a:spcAft>
                <a:spcPts val="0"/>
              </a:spcAft>
              <a:buClr>
                <a:schemeClr val="lt1"/>
              </a:buClr>
              <a:buSzPts val="1400"/>
              <a:buFont typeface="Proxima Nova"/>
              <a:buChar char="■"/>
              <a:defRPr>
                <a:solidFill>
                  <a:schemeClr val="lt1"/>
                </a:solidFill>
                <a:latin typeface="Proxima Nova"/>
                <a:ea typeface="Proxima Nova"/>
                <a:cs typeface="Proxima Nova"/>
                <a:sym typeface="Proxima Nova"/>
              </a:defRPr>
            </a:lvl9pPr>
          </a:lstStyle>
          <a:p/>
        </p:txBody>
      </p:sp>
      <p:grpSp>
        <p:nvGrpSpPr>
          <p:cNvPr id="208" name="Google Shape;208;p15"/>
          <p:cNvGrpSpPr/>
          <p:nvPr/>
        </p:nvGrpSpPr>
        <p:grpSpPr>
          <a:xfrm flipH="1" rot="10800000">
            <a:off x="339276" y="4467500"/>
            <a:ext cx="668497" cy="427500"/>
            <a:chOff x="3104769" y="1973418"/>
            <a:chExt cx="90977" cy="68975"/>
          </a:xfrm>
        </p:grpSpPr>
        <p:sp>
          <p:nvSpPr>
            <p:cNvPr id="209" name="Google Shape;209;p15"/>
            <p:cNvSpPr/>
            <p:nvPr/>
          </p:nvSpPr>
          <p:spPr>
            <a:xfrm>
              <a:off x="3180801" y="2008799"/>
              <a:ext cx="14945" cy="17250"/>
            </a:xfrm>
            <a:custGeom>
              <a:rect b="b" l="l" r="r" t="t"/>
              <a:pathLst>
                <a:path extrusionOk="0" h="690" w="737">
                  <a:moveTo>
                    <a:pt x="397" y="1"/>
                  </a:moveTo>
                  <a:cubicBezTo>
                    <a:pt x="311" y="1"/>
                    <a:pt x="229" y="24"/>
                    <a:pt x="150" y="80"/>
                  </a:cubicBezTo>
                  <a:cubicBezTo>
                    <a:pt x="40" y="159"/>
                    <a:pt x="0" y="268"/>
                    <a:pt x="7" y="399"/>
                  </a:cubicBezTo>
                  <a:cubicBezTo>
                    <a:pt x="9" y="428"/>
                    <a:pt x="17" y="457"/>
                    <a:pt x="31" y="484"/>
                  </a:cubicBezTo>
                  <a:cubicBezTo>
                    <a:pt x="57" y="539"/>
                    <a:pt x="94" y="587"/>
                    <a:pt x="139" y="626"/>
                  </a:cubicBezTo>
                  <a:cubicBezTo>
                    <a:pt x="181" y="668"/>
                    <a:pt x="238" y="690"/>
                    <a:pt x="296" y="690"/>
                  </a:cubicBezTo>
                  <a:cubicBezTo>
                    <a:pt x="307" y="690"/>
                    <a:pt x="318" y="689"/>
                    <a:pt x="330" y="687"/>
                  </a:cubicBezTo>
                  <a:cubicBezTo>
                    <a:pt x="360" y="683"/>
                    <a:pt x="390" y="681"/>
                    <a:pt x="419" y="675"/>
                  </a:cubicBezTo>
                  <a:cubicBezTo>
                    <a:pt x="482" y="660"/>
                    <a:pt x="544" y="644"/>
                    <a:pt x="595" y="600"/>
                  </a:cubicBezTo>
                  <a:cubicBezTo>
                    <a:pt x="683" y="522"/>
                    <a:pt x="725" y="422"/>
                    <a:pt x="729" y="359"/>
                  </a:cubicBezTo>
                  <a:cubicBezTo>
                    <a:pt x="736" y="151"/>
                    <a:pt x="616" y="34"/>
                    <a:pt x="506" y="12"/>
                  </a:cubicBezTo>
                  <a:cubicBezTo>
                    <a:pt x="469" y="5"/>
                    <a:pt x="433" y="1"/>
                    <a:pt x="397"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3104769" y="1998543"/>
              <a:ext cx="50308" cy="43850"/>
            </a:xfrm>
            <a:custGeom>
              <a:rect b="b" l="l" r="r" t="t"/>
              <a:pathLst>
                <a:path extrusionOk="0" h="1754" w="2481">
                  <a:moveTo>
                    <a:pt x="155" y="0"/>
                  </a:moveTo>
                  <a:cubicBezTo>
                    <a:pt x="137" y="2"/>
                    <a:pt x="119" y="5"/>
                    <a:pt x="102" y="10"/>
                  </a:cubicBezTo>
                  <a:cubicBezTo>
                    <a:pt x="46" y="27"/>
                    <a:pt x="10" y="60"/>
                    <a:pt x="5" y="122"/>
                  </a:cubicBezTo>
                  <a:cubicBezTo>
                    <a:pt x="0" y="180"/>
                    <a:pt x="9" y="238"/>
                    <a:pt x="30" y="292"/>
                  </a:cubicBezTo>
                  <a:cubicBezTo>
                    <a:pt x="77" y="399"/>
                    <a:pt x="151" y="489"/>
                    <a:pt x="231" y="571"/>
                  </a:cubicBezTo>
                  <a:cubicBezTo>
                    <a:pt x="377" y="719"/>
                    <a:pt x="540" y="846"/>
                    <a:pt x="709" y="967"/>
                  </a:cubicBezTo>
                  <a:cubicBezTo>
                    <a:pt x="849" y="1068"/>
                    <a:pt x="997" y="1159"/>
                    <a:pt x="1150" y="1240"/>
                  </a:cubicBezTo>
                  <a:cubicBezTo>
                    <a:pt x="1381" y="1363"/>
                    <a:pt x="1614" y="1485"/>
                    <a:pt x="1858" y="1583"/>
                  </a:cubicBezTo>
                  <a:cubicBezTo>
                    <a:pt x="1927" y="1611"/>
                    <a:pt x="1995" y="1638"/>
                    <a:pt x="2065" y="1663"/>
                  </a:cubicBezTo>
                  <a:cubicBezTo>
                    <a:pt x="2124" y="1684"/>
                    <a:pt x="2182" y="1703"/>
                    <a:pt x="2241" y="1720"/>
                  </a:cubicBezTo>
                  <a:cubicBezTo>
                    <a:pt x="2286" y="1733"/>
                    <a:pt x="2331" y="1744"/>
                    <a:pt x="2377" y="1751"/>
                  </a:cubicBezTo>
                  <a:cubicBezTo>
                    <a:pt x="2387" y="1753"/>
                    <a:pt x="2396" y="1754"/>
                    <a:pt x="2406" y="1754"/>
                  </a:cubicBezTo>
                  <a:cubicBezTo>
                    <a:pt x="2416" y="1754"/>
                    <a:pt x="2427" y="1753"/>
                    <a:pt x="2438" y="1750"/>
                  </a:cubicBezTo>
                  <a:cubicBezTo>
                    <a:pt x="2471" y="1743"/>
                    <a:pt x="2481" y="1701"/>
                    <a:pt x="2455" y="1680"/>
                  </a:cubicBezTo>
                  <a:cubicBezTo>
                    <a:pt x="2437" y="1664"/>
                    <a:pt x="2417" y="1648"/>
                    <a:pt x="2400" y="1629"/>
                  </a:cubicBezTo>
                  <a:cubicBezTo>
                    <a:pt x="2360" y="1587"/>
                    <a:pt x="2316" y="1548"/>
                    <a:pt x="2269" y="1515"/>
                  </a:cubicBezTo>
                  <a:cubicBezTo>
                    <a:pt x="2251" y="1502"/>
                    <a:pt x="2232" y="1489"/>
                    <a:pt x="2214" y="1475"/>
                  </a:cubicBezTo>
                  <a:cubicBezTo>
                    <a:pt x="2057" y="1349"/>
                    <a:pt x="1901" y="1224"/>
                    <a:pt x="1745" y="1098"/>
                  </a:cubicBezTo>
                  <a:cubicBezTo>
                    <a:pt x="1691" y="1054"/>
                    <a:pt x="1642" y="1006"/>
                    <a:pt x="1589" y="962"/>
                  </a:cubicBezTo>
                  <a:cubicBezTo>
                    <a:pt x="1491" y="879"/>
                    <a:pt x="1394" y="799"/>
                    <a:pt x="1297" y="718"/>
                  </a:cubicBezTo>
                  <a:cubicBezTo>
                    <a:pt x="1211" y="648"/>
                    <a:pt x="1127" y="577"/>
                    <a:pt x="1039" y="509"/>
                  </a:cubicBezTo>
                  <a:cubicBezTo>
                    <a:pt x="884" y="388"/>
                    <a:pt x="726" y="273"/>
                    <a:pt x="562" y="166"/>
                  </a:cubicBezTo>
                  <a:cubicBezTo>
                    <a:pt x="457" y="98"/>
                    <a:pt x="347" y="42"/>
                    <a:pt x="224" y="13"/>
                  </a:cubicBezTo>
                  <a:cubicBezTo>
                    <a:pt x="201" y="8"/>
                    <a:pt x="179" y="4"/>
                    <a:pt x="155"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3117807" y="1973418"/>
              <a:ext cx="38304" cy="54850"/>
            </a:xfrm>
            <a:custGeom>
              <a:rect b="b" l="l" r="r" t="t"/>
              <a:pathLst>
                <a:path extrusionOk="0" h="2194" w="1889">
                  <a:moveTo>
                    <a:pt x="144" y="0"/>
                  </a:moveTo>
                  <a:cubicBezTo>
                    <a:pt x="101" y="0"/>
                    <a:pt x="59" y="23"/>
                    <a:pt x="36" y="61"/>
                  </a:cubicBezTo>
                  <a:cubicBezTo>
                    <a:pt x="26" y="82"/>
                    <a:pt x="18" y="103"/>
                    <a:pt x="14" y="126"/>
                  </a:cubicBezTo>
                  <a:cubicBezTo>
                    <a:pt x="0" y="183"/>
                    <a:pt x="11" y="241"/>
                    <a:pt x="24" y="297"/>
                  </a:cubicBezTo>
                  <a:cubicBezTo>
                    <a:pt x="46" y="385"/>
                    <a:pt x="77" y="469"/>
                    <a:pt x="119" y="548"/>
                  </a:cubicBezTo>
                  <a:cubicBezTo>
                    <a:pt x="181" y="667"/>
                    <a:pt x="252" y="779"/>
                    <a:pt x="333" y="886"/>
                  </a:cubicBezTo>
                  <a:cubicBezTo>
                    <a:pt x="416" y="1000"/>
                    <a:pt x="507" y="1108"/>
                    <a:pt x="604" y="1208"/>
                  </a:cubicBezTo>
                  <a:cubicBezTo>
                    <a:pt x="795" y="1406"/>
                    <a:pt x="1007" y="1581"/>
                    <a:pt x="1217" y="1757"/>
                  </a:cubicBezTo>
                  <a:cubicBezTo>
                    <a:pt x="1321" y="1844"/>
                    <a:pt x="1431" y="1924"/>
                    <a:pt x="1535" y="2011"/>
                  </a:cubicBezTo>
                  <a:cubicBezTo>
                    <a:pt x="1615" y="2074"/>
                    <a:pt x="1700" y="2129"/>
                    <a:pt x="1791" y="2175"/>
                  </a:cubicBezTo>
                  <a:cubicBezTo>
                    <a:pt x="1803" y="2182"/>
                    <a:pt x="1816" y="2187"/>
                    <a:pt x="1828" y="2191"/>
                  </a:cubicBezTo>
                  <a:cubicBezTo>
                    <a:pt x="1833" y="2193"/>
                    <a:pt x="1838" y="2193"/>
                    <a:pt x="1842" y="2193"/>
                  </a:cubicBezTo>
                  <a:cubicBezTo>
                    <a:pt x="1856" y="2193"/>
                    <a:pt x="1870" y="2187"/>
                    <a:pt x="1879" y="2175"/>
                  </a:cubicBezTo>
                  <a:cubicBezTo>
                    <a:pt x="1888" y="2163"/>
                    <a:pt x="1888" y="2143"/>
                    <a:pt x="1878" y="2131"/>
                  </a:cubicBezTo>
                  <a:cubicBezTo>
                    <a:pt x="1849" y="2081"/>
                    <a:pt x="1821" y="2031"/>
                    <a:pt x="1790" y="1983"/>
                  </a:cubicBezTo>
                  <a:cubicBezTo>
                    <a:pt x="1730" y="1888"/>
                    <a:pt x="1668" y="1794"/>
                    <a:pt x="1606" y="1698"/>
                  </a:cubicBezTo>
                  <a:cubicBezTo>
                    <a:pt x="1511" y="1552"/>
                    <a:pt x="1416" y="1404"/>
                    <a:pt x="1318" y="1260"/>
                  </a:cubicBezTo>
                  <a:cubicBezTo>
                    <a:pt x="1222" y="1120"/>
                    <a:pt x="1119" y="983"/>
                    <a:pt x="1021" y="843"/>
                  </a:cubicBezTo>
                  <a:cubicBezTo>
                    <a:pt x="923" y="707"/>
                    <a:pt x="818" y="575"/>
                    <a:pt x="707" y="450"/>
                  </a:cubicBezTo>
                  <a:cubicBezTo>
                    <a:pt x="672" y="409"/>
                    <a:pt x="639" y="368"/>
                    <a:pt x="602" y="329"/>
                  </a:cubicBezTo>
                  <a:cubicBezTo>
                    <a:pt x="558" y="282"/>
                    <a:pt x="510" y="239"/>
                    <a:pt x="466" y="192"/>
                  </a:cubicBezTo>
                  <a:cubicBezTo>
                    <a:pt x="405" y="127"/>
                    <a:pt x="334" y="79"/>
                    <a:pt x="259" y="34"/>
                  </a:cubicBezTo>
                  <a:cubicBezTo>
                    <a:pt x="224" y="13"/>
                    <a:pt x="185" y="2"/>
                    <a:pt x="14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3149694" y="1983417"/>
              <a:ext cx="18290" cy="48975"/>
            </a:xfrm>
            <a:custGeom>
              <a:rect b="b" l="l" r="r" t="t"/>
              <a:pathLst>
                <a:path extrusionOk="0" h="1959" w="902">
                  <a:moveTo>
                    <a:pt x="143" y="1"/>
                  </a:moveTo>
                  <a:cubicBezTo>
                    <a:pt x="97" y="1"/>
                    <a:pt x="57" y="27"/>
                    <a:pt x="30" y="74"/>
                  </a:cubicBezTo>
                  <a:cubicBezTo>
                    <a:pt x="15" y="103"/>
                    <a:pt x="7" y="135"/>
                    <a:pt x="6" y="168"/>
                  </a:cubicBezTo>
                  <a:cubicBezTo>
                    <a:pt x="1" y="268"/>
                    <a:pt x="20" y="365"/>
                    <a:pt x="48" y="461"/>
                  </a:cubicBezTo>
                  <a:cubicBezTo>
                    <a:pt x="85" y="591"/>
                    <a:pt x="134" y="718"/>
                    <a:pt x="183" y="846"/>
                  </a:cubicBezTo>
                  <a:cubicBezTo>
                    <a:pt x="259" y="1036"/>
                    <a:pt x="353" y="1218"/>
                    <a:pt x="453" y="1397"/>
                  </a:cubicBezTo>
                  <a:cubicBezTo>
                    <a:pt x="548" y="1564"/>
                    <a:pt x="647" y="1727"/>
                    <a:pt x="743" y="1892"/>
                  </a:cubicBezTo>
                  <a:cubicBezTo>
                    <a:pt x="772" y="1940"/>
                    <a:pt x="791" y="1959"/>
                    <a:pt x="815" y="1959"/>
                  </a:cubicBezTo>
                  <a:cubicBezTo>
                    <a:pt x="834" y="1959"/>
                    <a:pt x="856" y="1947"/>
                    <a:pt x="888" y="1928"/>
                  </a:cubicBezTo>
                  <a:cubicBezTo>
                    <a:pt x="902" y="1871"/>
                    <a:pt x="891" y="1812"/>
                    <a:pt x="879" y="1753"/>
                  </a:cubicBezTo>
                  <a:cubicBezTo>
                    <a:pt x="850" y="1620"/>
                    <a:pt x="824" y="1487"/>
                    <a:pt x="794" y="1354"/>
                  </a:cubicBezTo>
                  <a:cubicBezTo>
                    <a:pt x="769" y="1242"/>
                    <a:pt x="743" y="1129"/>
                    <a:pt x="718" y="1017"/>
                  </a:cubicBezTo>
                  <a:cubicBezTo>
                    <a:pt x="675" y="839"/>
                    <a:pt x="600" y="672"/>
                    <a:pt x="536" y="502"/>
                  </a:cubicBezTo>
                  <a:cubicBezTo>
                    <a:pt x="491" y="381"/>
                    <a:pt x="432" y="266"/>
                    <a:pt x="362" y="158"/>
                  </a:cubicBezTo>
                  <a:cubicBezTo>
                    <a:pt x="325" y="96"/>
                    <a:pt x="270" y="47"/>
                    <a:pt x="206" y="16"/>
                  </a:cubicBezTo>
                  <a:cubicBezTo>
                    <a:pt x="185" y="6"/>
                    <a:pt x="163" y="1"/>
                    <a:pt x="14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 name="Google Shape;213;p15"/>
          <p:cNvSpPr/>
          <p:nvPr/>
        </p:nvSpPr>
        <p:spPr>
          <a:xfrm flipH="1" rot="8491510">
            <a:off x="7481893" y="-1042600"/>
            <a:ext cx="1126537" cy="2871406"/>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ONE_COLUMN_TEXT_1_1">
    <p:spTree>
      <p:nvGrpSpPr>
        <p:cNvPr id="214" name="Shape 214"/>
        <p:cNvGrpSpPr/>
        <p:nvPr/>
      </p:nvGrpSpPr>
      <p:grpSpPr>
        <a:xfrm>
          <a:off x="0" y="0"/>
          <a:ext cx="0" cy="0"/>
          <a:chOff x="0" y="0"/>
          <a:chExt cx="0" cy="0"/>
        </a:xfrm>
      </p:grpSpPr>
      <p:sp>
        <p:nvSpPr>
          <p:cNvPr id="215" name="Google Shape;215;p16"/>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7" name="Google Shape;217;p16"/>
          <p:cNvSpPr txBox="1"/>
          <p:nvPr>
            <p:ph idx="1" type="body"/>
          </p:nvPr>
        </p:nvSpPr>
        <p:spPr>
          <a:xfrm>
            <a:off x="1496775" y="1920172"/>
            <a:ext cx="3465600" cy="13032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Clr>
                <a:schemeClr val="lt1"/>
              </a:buClr>
              <a:buSzPts val="1400"/>
              <a:buChar char="●"/>
              <a:defRPr sz="1600">
                <a:solidFill>
                  <a:schemeClr val="lt1"/>
                </a:solidFill>
              </a:defRPr>
            </a:lvl1pPr>
            <a:lvl2pPr indent="-317500" lvl="1" marL="914400" rtl="0">
              <a:lnSpc>
                <a:spcPct val="115000"/>
              </a:lnSpc>
              <a:spcBef>
                <a:spcPts val="0"/>
              </a:spcBef>
              <a:spcAft>
                <a:spcPts val="0"/>
              </a:spcAft>
              <a:buClr>
                <a:schemeClr val="lt1"/>
              </a:buClr>
              <a:buSzPts val="1400"/>
              <a:buChar char="○"/>
              <a:defRPr>
                <a:solidFill>
                  <a:schemeClr val="lt1"/>
                </a:solidFill>
              </a:defRPr>
            </a:lvl2pPr>
            <a:lvl3pPr indent="-317500" lvl="2" marL="1371600" rtl="0">
              <a:lnSpc>
                <a:spcPct val="115000"/>
              </a:lnSpc>
              <a:spcBef>
                <a:spcPts val="0"/>
              </a:spcBef>
              <a:spcAft>
                <a:spcPts val="0"/>
              </a:spcAft>
              <a:buClr>
                <a:schemeClr val="lt1"/>
              </a:buClr>
              <a:buSzPts val="1400"/>
              <a:buChar char="■"/>
              <a:defRPr>
                <a:solidFill>
                  <a:schemeClr val="lt1"/>
                </a:solidFill>
              </a:defRPr>
            </a:lvl3pPr>
            <a:lvl4pPr indent="-317500" lvl="3" marL="1828800" rtl="0">
              <a:lnSpc>
                <a:spcPct val="115000"/>
              </a:lnSpc>
              <a:spcBef>
                <a:spcPts val="0"/>
              </a:spcBef>
              <a:spcAft>
                <a:spcPts val="0"/>
              </a:spcAft>
              <a:buClr>
                <a:schemeClr val="lt1"/>
              </a:buClr>
              <a:buSzPts val="1400"/>
              <a:buChar char="●"/>
              <a:defRPr>
                <a:solidFill>
                  <a:schemeClr val="lt1"/>
                </a:solidFill>
              </a:defRPr>
            </a:lvl4pPr>
            <a:lvl5pPr indent="-317500" lvl="4" marL="2286000" rtl="0">
              <a:lnSpc>
                <a:spcPct val="115000"/>
              </a:lnSpc>
              <a:spcBef>
                <a:spcPts val="0"/>
              </a:spcBef>
              <a:spcAft>
                <a:spcPts val="0"/>
              </a:spcAft>
              <a:buClr>
                <a:schemeClr val="lt1"/>
              </a:buClr>
              <a:buSzPts val="1400"/>
              <a:buChar char="○"/>
              <a:defRPr>
                <a:solidFill>
                  <a:schemeClr val="lt1"/>
                </a:solidFill>
              </a:defRPr>
            </a:lvl5pPr>
            <a:lvl6pPr indent="-317500" lvl="5" marL="2743200" rtl="0">
              <a:lnSpc>
                <a:spcPct val="115000"/>
              </a:lnSpc>
              <a:spcBef>
                <a:spcPts val="0"/>
              </a:spcBef>
              <a:spcAft>
                <a:spcPts val="0"/>
              </a:spcAft>
              <a:buClr>
                <a:schemeClr val="lt1"/>
              </a:buClr>
              <a:buSzPts val="1400"/>
              <a:buChar char="■"/>
              <a:defRPr>
                <a:solidFill>
                  <a:schemeClr val="lt1"/>
                </a:solidFill>
              </a:defRPr>
            </a:lvl6pPr>
            <a:lvl7pPr indent="-317500" lvl="6" marL="3200400" rtl="0">
              <a:lnSpc>
                <a:spcPct val="115000"/>
              </a:lnSpc>
              <a:spcBef>
                <a:spcPts val="0"/>
              </a:spcBef>
              <a:spcAft>
                <a:spcPts val="0"/>
              </a:spcAft>
              <a:buClr>
                <a:schemeClr val="lt1"/>
              </a:buClr>
              <a:buSzPts val="1400"/>
              <a:buChar char="●"/>
              <a:defRPr>
                <a:solidFill>
                  <a:schemeClr val="lt1"/>
                </a:solidFill>
              </a:defRPr>
            </a:lvl7pPr>
            <a:lvl8pPr indent="-317500" lvl="7" marL="3657600" rtl="0">
              <a:lnSpc>
                <a:spcPct val="115000"/>
              </a:lnSpc>
              <a:spcBef>
                <a:spcPts val="0"/>
              </a:spcBef>
              <a:spcAft>
                <a:spcPts val="0"/>
              </a:spcAft>
              <a:buClr>
                <a:schemeClr val="lt1"/>
              </a:buClr>
              <a:buSzPts val="1400"/>
              <a:buChar char="○"/>
              <a:defRPr>
                <a:solidFill>
                  <a:schemeClr val="lt1"/>
                </a:solidFill>
              </a:defRPr>
            </a:lvl8pPr>
            <a:lvl9pPr indent="-317500" lvl="8" marL="4114800" rtl="0">
              <a:lnSpc>
                <a:spcPct val="115000"/>
              </a:lnSpc>
              <a:spcBef>
                <a:spcPts val="0"/>
              </a:spcBef>
              <a:spcAft>
                <a:spcPts val="0"/>
              </a:spcAft>
              <a:buClr>
                <a:schemeClr val="lt1"/>
              </a:buClr>
              <a:buSzPts val="1400"/>
              <a:buChar char="■"/>
              <a:defRPr>
                <a:solidFill>
                  <a:schemeClr val="lt1"/>
                </a:solidFill>
              </a:defRPr>
            </a:lvl9pPr>
          </a:lstStyle>
          <a:p/>
        </p:txBody>
      </p:sp>
      <p:sp>
        <p:nvSpPr>
          <p:cNvPr id="218" name="Google Shape;218;p16"/>
          <p:cNvSpPr/>
          <p:nvPr/>
        </p:nvSpPr>
        <p:spPr>
          <a:xfrm>
            <a:off x="8411250" y="-1"/>
            <a:ext cx="469649" cy="927199"/>
          </a:xfrm>
          <a:custGeom>
            <a:rect b="b" l="l" r="r" t="t"/>
            <a:pathLst>
              <a:path extrusionOk="0" h="4962" w="2120">
                <a:moveTo>
                  <a:pt x="28" y="1"/>
                </a:moveTo>
                <a:cubicBezTo>
                  <a:pt x="19" y="26"/>
                  <a:pt x="1" y="52"/>
                  <a:pt x="1" y="78"/>
                </a:cubicBezTo>
                <a:cubicBezTo>
                  <a:pt x="0" y="388"/>
                  <a:pt x="13" y="697"/>
                  <a:pt x="143" y="986"/>
                </a:cubicBezTo>
                <a:cubicBezTo>
                  <a:pt x="215" y="1146"/>
                  <a:pt x="299" y="1303"/>
                  <a:pt x="385" y="1457"/>
                </a:cubicBezTo>
                <a:cubicBezTo>
                  <a:pt x="595" y="1826"/>
                  <a:pt x="808" y="2194"/>
                  <a:pt x="1024" y="2560"/>
                </a:cubicBezTo>
                <a:cubicBezTo>
                  <a:pt x="1222" y="2893"/>
                  <a:pt x="1334" y="3253"/>
                  <a:pt x="1375" y="3637"/>
                </a:cubicBezTo>
                <a:cubicBezTo>
                  <a:pt x="1416" y="4021"/>
                  <a:pt x="1348" y="4384"/>
                  <a:pt x="1140" y="4715"/>
                </a:cubicBezTo>
                <a:cubicBezTo>
                  <a:pt x="1119" y="4747"/>
                  <a:pt x="1102" y="4782"/>
                  <a:pt x="1089" y="4818"/>
                </a:cubicBezTo>
                <a:cubicBezTo>
                  <a:pt x="1078" y="4857"/>
                  <a:pt x="1088" y="4898"/>
                  <a:pt x="1118" y="4924"/>
                </a:cubicBezTo>
                <a:cubicBezTo>
                  <a:pt x="1142" y="4946"/>
                  <a:pt x="1170" y="4961"/>
                  <a:pt x="1199" y="4961"/>
                </a:cubicBezTo>
                <a:cubicBezTo>
                  <a:pt x="1212" y="4961"/>
                  <a:pt x="1226" y="4958"/>
                  <a:pt x="1240" y="4951"/>
                </a:cubicBezTo>
                <a:cubicBezTo>
                  <a:pt x="1284" y="4928"/>
                  <a:pt x="1325" y="4900"/>
                  <a:pt x="1362" y="4868"/>
                </a:cubicBezTo>
                <a:cubicBezTo>
                  <a:pt x="1698" y="4571"/>
                  <a:pt x="1932" y="4211"/>
                  <a:pt x="2036" y="3772"/>
                </a:cubicBezTo>
                <a:cubicBezTo>
                  <a:pt x="2105" y="3483"/>
                  <a:pt x="2120" y="3194"/>
                  <a:pt x="2051" y="2902"/>
                </a:cubicBezTo>
                <a:cubicBezTo>
                  <a:pt x="2006" y="2708"/>
                  <a:pt x="1945" y="2519"/>
                  <a:pt x="1867" y="2336"/>
                </a:cubicBezTo>
                <a:cubicBezTo>
                  <a:pt x="1772" y="2113"/>
                  <a:pt x="1667" y="1894"/>
                  <a:pt x="1571" y="1672"/>
                </a:cubicBezTo>
                <a:cubicBezTo>
                  <a:pt x="1491" y="1484"/>
                  <a:pt x="1410" y="1295"/>
                  <a:pt x="1344" y="1104"/>
                </a:cubicBezTo>
                <a:cubicBezTo>
                  <a:pt x="1231" y="775"/>
                  <a:pt x="1221" y="443"/>
                  <a:pt x="1338" y="113"/>
                </a:cubicBezTo>
                <a:cubicBezTo>
                  <a:pt x="1350" y="78"/>
                  <a:pt x="1349" y="38"/>
                  <a:pt x="1354"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
          <p:cNvSpPr/>
          <p:nvPr/>
        </p:nvSpPr>
        <p:spPr>
          <a:xfrm>
            <a:off x="7984577" y="-1"/>
            <a:ext cx="547628" cy="654010"/>
          </a:xfrm>
          <a:custGeom>
            <a:rect b="b" l="l" r="r" t="t"/>
            <a:pathLst>
              <a:path extrusionOk="0" h="3500" w="2472">
                <a:moveTo>
                  <a:pt x="461" y="1"/>
                </a:moveTo>
                <a:cubicBezTo>
                  <a:pt x="378" y="251"/>
                  <a:pt x="295" y="502"/>
                  <a:pt x="214" y="755"/>
                </a:cubicBezTo>
                <a:cubicBezTo>
                  <a:pt x="32" y="1318"/>
                  <a:pt x="1" y="1879"/>
                  <a:pt x="226" y="2441"/>
                </a:cubicBezTo>
                <a:cubicBezTo>
                  <a:pt x="334" y="2708"/>
                  <a:pt x="491" y="2938"/>
                  <a:pt x="708" y="3126"/>
                </a:cubicBezTo>
                <a:cubicBezTo>
                  <a:pt x="889" y="3283"/>
                  <a:pt x="1090" y="3410"/>
                  <a:pt x="1326" y="3465"/>
                </a:cubicBezTo>
                <a:cubicBezTo>
                  <a:pt x="1423" y="3487"/>
                  <a:pt x="1518" y="3499"/>
                  <a:pt x="1611" y="3499"/>
                </a:cubicBezTo>
                <a:cubicBezTo>
                  <a:pt x="1827" y="3499"/>
                  <a:pt x="2031" y="3433"/>
                  <a:pt x="2217" y="3282"/>
                </a:cubicBezTo>
                <a:cubicBezTo>
                  <a:pt x="2311" y="3205"/>
                  <a:pt x="2385" y="3104"/>
                  <a:pt x="2430" y="2991"/>
                </a:cubicBezTo>
                <a:cubicBezTo>
                  <a:pt x="2467" y="2903"/>
                  <a:pt x="2472" y="2806"/>
                  <a:pt x="2447" y="2715"/>
                </a:cubicBezTo>
                <a:cubicBezTo>
                  <a:pt x="2425" y="2627"/>
                  <a:pt x="2372" y="2581"/>
                  <a:pt x="2300" y="2581"/>
                </a:cubicBezTo>
                <a:cubicBezTo>
                  <a:pt x="2271" y="2581"/>
                  <a:pt x="2239" y="2588"/>
                  <a:pt x="2206" y="2605"/>
                </a:cubicBezTo>
                <a:cubicBezTo>
                  <a:pt x="2161" y="2626"/>
                  <a:pt x="2120" y="2656"/>
                  <a:pt x="2075" y="2678"/>
                </a:cubicBezTo>
                <a:cubicBezTo>
                  <a:pt x="1987" y="2724"/>
                  <a:pt x="1889" y="2747"/>
                  <a:pt x="1790" y="2747"/>
                </a:cubicBezTo>
                <a:cubicBezTo>
                  <a:pt x="1751" y="2747"/>
                  <a:pt x="1712" y="2743"/>
                  <a:pt x="1674" y="2736"/>
                </a:cubicBezTo>
                <a:cubicBezTo>
                  <a:pt x="1397" y="2689"/>
                  <a:pt x="1217" y="2521"/>
                  <a:pt x="1104" y="2278"/>
                </a:cubicBezTo>
                <a:cubicBezTo>
                  <a:pt x="985" y="2027"/>
                  <a:pt x="940" y="1747"/>
                  <a:pt x="972" y="1470"/>
                </a:cubicBezTo>
                <a:cubicBezTo>
                  <a:pt x="1004" y="1193"/>
                  <a:pt x="1077" y="928"/>
                  <a:pt x="1204" y="679"/>
                </a:cubicBezTo>
                <a:cubicBezTo>
                  <a:pt x="1242" y="605"/>
                  <a:pt x="1283" y="532"/>
                  <a:pt x="1312" y="455"/>
                </a:cubicBezTo>
                <a:cubicBezTo>
                  <a:pt x="1352" y="347"/>
                  <a:pt x="1384" y="235"/>
                  <a:pt x="1415" y="124"/>
                </a:cubicBezTo>
                <a:cubicBezTo>
                  <a:pt x="1427" y="81"/>
                  <a:pt x="1426" y="36"/>
                  <a:pt x="13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6"/>
          <p:cNvSpPr/>
          <p:nvPr/>
        </p:nvSpPr>
        <p:spPr>
          <a:xfrm>
            <a:off x="7642751" y="-1"/>
            <a:ext cx="250332" cy="479856"/>
          </a:xfrm>
          <a:custGeom>
            <a:rect b="b" l="l" r="r" t="t"/>
            <a:pathLst>
              <a:path extrusionOk="0" h="2568" w="1130">
                <a:moveTo>
                  <a:pt x="81" y="1"/>
                </a:moveTo>
                <a:cubicBezTo>
                  <a:pt x="69" y="37"/>
                  <a:pt x="61" y="74"/>
                  <a:pt x="53" y="112"/>
                </a:cubicBezTo>
                <a:cubicBezTo>
                  <a:pt x="1" y="545"/>
                  <a:pt x="23" y="973"/>
                  <a:pt x="180" y="1384"/>
                </a:cubicBezTo>
                <a:cubicBezTo>
                  <a:pt x="334" y="1790"/>
                  <a:pt x="567" y="2151"/>
                  <a:pt x="856" y="2475"/>
                </a:cubicBezTo>
                <a:cubicBezTo>
                  <a:pt x="870" y="2492"/>
                  <a:pt x="886" y="2507"/>
                  <a:pt x="903" y="2522"/>
                </a:cubicBezTo>
                <a:cubicBezTo>
                  <a:pt x="938" y="2552"/>
                  <a:pt x="974" y="2568"/>
                  <a:pt x="1008" y="2568"/>
                </a:cubicBezTo>
                <a:cubicBezTo>
                  <a:pt x="1029" y="2568"/>
                  <a:pt x="1050" y="2561"/>
                  <a:pt x="1069" y="2549"/>
                </a:cubicBezTo>
                <a:cubicBezTo>
                  <a:pt x="1114" y="2519"/>
                  <a:pt x="1130" y="2455"/>
                  <a:pt x="1100" y="2384"/>
                </a:cubicBezTo>
                <a:cubicBezTo>
                  <a:pt x="1067" y="2302"/>
                  <a:pt x="1025" y="2224"/>
                  <a:pt x="988" y="2143"/>
                </a:cubicBezTo>
                <a:cubicBezTo>
                  <a:pt x="841" y="1821"/>
                  <a:pt x="767" y="1484"/>
                  <a:pt x="784" y="1130"/>
                </a:cubicBezTo>
                <a:cubicBezTo>
                  <a:pt x="801" y="777"/>
                  <a:pt x="844" y="427"/>
                  <a:pt x="977" y="95"/>
                </a:cubicBezTo>
                <a:cubicBezTo>
                  <a:pt x="989" y="62"/>
                  <a:pt x="996" y="32"/>
                  <a:pt x="97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1" name="Google Shape;221;p16"/>
          <p:cNvGrpSpPr/>
          <p:nvPr/>
        </p:nvGrpSpPr>
        <p:grpSpPr>
          <a:xfrm flipH="1" rot="2700000">
            <a:off x="285340" y="3851649"/>
            <a:ext cx="1257077" cy="1255501"/>
            <a:chOff x="4581850" y="1105000"/>
            <a:chExt cx="385000" cy="384517"/>
          </a:xfrm>
        </p:grpSpPr>
        <p:sp>
          <p:nvSpPr>
            <p:cNvPr id="222" name="Google Shape;222;p16"/>
            <p:cNvSpPr/>
            <p:nvPr/>
          </p:nvSpPr>
          <p:spPr>
            <a:xfrm>
              <a:off x="4581850" y="1242375"/>
              <a:ext cx="346350" cy="185725"/>
            </a:xfrm>
            <a:custGeom>
              <a:rect b="b" l="l" r="r" t="t"/>
              <a:pathLst>
                <a:path extrusionOk="0" h="7429" w="13854">
                  <a:moveTo>
                    <a:pt x="13847" y="1"/>
                  </a:moveTo>
                  <a:cubicBezTo>
                    <a:pt x="13846" y="1"/>
                    <a:pt x="13844" y="2"/>
                    <a:pt x="13843" y="3"/>
                  </a:cubicBezTo>
                  <a:cubicBezTo>
                    <a:pt x="13253" y="786"/>
                    <a:pt x="12594" y="1517"/>
                    <a:pt x="11877" y="2186"/>
                  </a:cubicBezTo>
                  <a:cubicBezTo>
                    <a:pt x="11164" y="2852"/>
                    <a:pt x="10393" y="3456"/>
                    <a:pt x="9577" y="3992"/>
                  </a:cubicBezTo>
                  <a:cubicBezTo>
                    <a:pt x="8747" y="4535"/>
                    <a:pt x="7869" y="5004"/>
                    <a:pt x="6957" y="5394"/>
                  </a:cubicBezTo>
                  <a:cubicBezTo>
                    <a:pt x="5909" y="5843"/>
                    <a:pt x="4824" y="6210"/>
                    <a:pt x="3731" y="6531"/>
                  </a:cubicBezTo>
                  <a:cubicBezTo>
                    <a:pt x="2647" y="6849"/>
                    <a:pt x="1547" y="7110"/>
                    <a:pt x="437" y="7322"/>
                  </a:cubicBezTo>
                  <a:cubicBezTo>
                    <a:pt x="297" y="7349"/>
                    <a:pt x="158" y="7374"/>
                    <a:pt x="19" y="7399"/>
                  </a:cubicBezTo>
                  <a:cubicBezTo>
                    <a:pt x="0" y="7402"/>
                    <a:pt x="7" y="7428"/>
                    <a:pt x="23" y="7428"/>
                  </a:cubicBezTo>
                  <a:cubicBezTo>
                    <a:pt x="24" y="7428"/>
                    <a:pt x="25" y="7428"/>
                    <a:pt x="26" y="7428"/>
                  </a:cubicBezTo>
                  <a:cubicBezTo>
                    <a:pt x="1154" y="7236"/>
                    <a:pt x="2270" y="6980"/>
                    <a:pt x="3371" y="6672"/>
                  </a:cubicBezTo>
                  <a:cubicBezTo>
                    <a:pt x="4473" y="6363"/>
                    <a:pt x="5565" y="6006"/>
                    <a:pt x="6626" y="5572"/>
                  </a:cubicBezTo>
                  <a:cubicBezTo>
                    <a:pt x="7563" y="5189"/>
                    <a:pt x="8466" y="4731"/>
                    <a:pt x="9323" y="4190"/>
                  </a:cubicBezTo>
                  <a:cubicBezTo>
                    <a:pt x="10144" y="3671"/>
                    <a:pt x="10921" y="3083"/>
                    <a:pt x="11640" y="2432"/>
                  </a:cubicBezTo>
                  <a:cubicBezTo>
                    <a:pt x="12369" y="1774"/>
                    <a:pt x="13039" y="1055"/>
                    <a:pt x="13642" y="281"/>
                  </a:cubicBezTo>
                  <a:cubicBezTo>
                    <a:pt x="13713" y="191"/>
                    <a:pt x="13782" y="100"/>
                    <a:pt x="13851" y="8"/>
                  </a:cubicBezTo>
                  <a:cubicBezTo>
                    <a:pt x="13854" y="5"/>
                    <a:pt x="13850" y="1"/>
                    <a:pt x="13847" y="1"/>
                  </a:cubicBezTo>
                  <a:close/>
                </a:path>
              </a:pathLst>
            </a:custGeom>
            <a:solidFill>
              <a:schemeClr val="accent2"/>
            </a:solidFill>
            <a:ln cap="flat" cmpd="sng" w="19050">
              <a:solidFill>
                <a:srgbClr val="EF45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6"/>
            <p:cNvSpPr/>
            <p:nvPr/>
          </p:nvSpPr>
          <p:spPr>
            <a:xfrm rot="304289">
              <a:off x="4649024" y="1389532"/>
              <a:ext cx="290279" cy="87326"/>
            </a:xfrm>
            <a:custGeom>
              <a:rect b="b" l="l" r="r" t="t"/>
              <a:pathLst>
                <a:path extrusionOk="0" h="3493" w="11611">
                  <a:moveTo>
                    <a:pt x="5202" y="0"/>
                  </a:moveTo>
                  <a:cubicBezTo>
                    <a:pt x="4527" y="0"/>
                    <a:pt x="3852" y="79"/>
                    <a:pt x="3195" y="235"/>
                  </a:cubicBezTo>
                  <a:cubicBezTo>
                    <a:pt x="2795" y="329"/>
                    <a:pt x="602" y="1439"/>
                    <a:pt x="85" y="1439"/>
                  </a:cubicBezTo>
                  <a:cubicBezTo>
                    <a:pt x="47" y="1439"/>
                    <a:pt x="19" y="1434"/>
                    <a:pt x="0" y="1421"/>
                  </a:cubicBezTo>
                  <a:lnTo>
                    <a:pt x="0" y="1421"/>
                  </a:lnTo>
                  <a:cubicBezTo>
                    <a:pt x="2117" y="2856"/>
                    <a:pt x="4663" y="3492"/>
                    <a:pt x="7234" y="3492"/>
                  </a:cubicBezTo>
                  <a:cubicBezTo>
                    <a:pt x="8710" y="3492"/>
                    <a:pt x="10195" y="3282"/>
                    <a:pt x="11611" y="2893"/>
                  </a:cubicBezTo>
                  <a:cubicBezTo>
                    <a:pt x="10369" y="1489"/>
                    <a:pt x="8654" y="510"/>
                    <a:pt x="6814" y="153"/>
                  </a:cubicBezTo>
                  <a:cubicBezTo>
                    <a:pt x="6283" y="51"/>
                    <a:pt x="5743" y="0"/>
                    <a:pt x="52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
            <p:cNvSpPr/>
            <p:nvPr/>
          </p:nvSpPr>
          <p:spPr>
            <a:xfrm>
              <a:off x="4741625" y="1152350"/>
              <a:ext cx="105075" cy="224525"/>
            </a:xfrm>
            <a:custGeom>
              <a:rect b="b" l="l" r="r" t="t"/>
              <a:pathLst>
                <a:path extrusionOk="0" h="8981" w="4203">
                  <a:moveTo>
                    <a:pt x="3168" y="1"/>
                  </a:moveTo>
                  <a:cubicBezTo>
                    <a:pt x="1413" y="2351"/>
                    <a:pt x="0" y="6005"/>
                    <a:pt x="588" y="8981"/>
                  </a:cubicBezTo>
                  <a:cubicBezTo>
                    <a:pt x="2435" y="7951"/>
                    <a:pt x="3684" y="6420"/>
                    <a:pt x="3992" y="4265"/>
                  </a:cubicBezTo>
                  <a:cubicBezTo>
                    <a:pt x="4202" y="2805"/>
                    <a:pt x="3907" y="1278"/>
                    <a:pt x="31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p:nvPr/>
          </p:nvSpPr>
          <p:spPr>
            <a:xfrm>
              <a:off x="4841875" y="1105000"/>
              <a:ext cx="124975" cy="221650"/>
            </a:xfrm>
            <a:custGeom>
              <a:rect b="b" l="l" r="r" t="t"/>
              <a:pathLst>
                <a:path extrusionOk="0" h="8866" w="4999">
                  <a:moveTo>
                    <a:pt x="4440" y="1"/>
                  </a:moveTo>
                  <a:cubicBezTo>
                    <a:pt x="3234" y="1281"/>
                    <a:pt x="2293" y="2809"/>
                    <a:pt x="1689" y="4461"/>
                  </a:cubicBezTo>
                  <a:cubicBezTo>
                    <a:pt x="1421" y="5194"/>
                    <a:pt x="1164" y="5773"/>
                    <a:pt x="791" y="6440"/>
                  </a:cubicBezTo>
                  <a:cubicBezTo>
                    <a:pt x="610" y="6767"/>
                    <a:pt x="206" y="8786"/>
                    <a:pt x="1" y="8866"/>
                  </a:cubicBezTo>
                  <a:cubicBezTo>
                    <a:pt x="1065" y="8454"/>
                    <a:pt x="2130" y="7984"/>
                    <a:pt x="2990" y="7234"/>
                  </a:cubicBezTo>
                  <a:cubicBezTo>
                    <a:pt x="3768" y="6556"/>
                    <a:pt x="4271" y="5675"/>
                    <a:pt x="4552" y="4711"/>
                  </a:cubicBezTo>
                  <a:cubicBezTo>
                    <a:pt x="4998" y="3189"/>
                    <a:pt x="4890" y="1460"/>
                    <a:pt x="44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ONE_COLUMN_TEXT_1_1_1">
    <p:spTree>
      <p:nvGrpSpPr>
        <p:cNvPr id="226" name="Shape 226"/>
        <p:cNvGrpSpPr/>
        <p:nvPr/>
      </p:nvGrpSpPr>
      <p:grpSpPr>
        <a:xfrm>
          <a:off x="0" y="0"/>
          <a:ext cx="0" cy="0"/>
          <a:chOff x="0" y="0"/>
          <a:chExt cx="0" cy="0"/>
        </a:xfrm>
      </p:grpSpPr>
      <p:sp>
        <p:nvSpPr>
          <p:cNvPr id="227" name="Google Shape;227;p17"/>
          <p:cNvSpPr/>
          <p:nvPr/>
        </p:nvSpPr>
        <p:spPr>
          <a:xfrm>
            <a:off x="-37" y="13"/>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9" name="Google Shape;229;p17"/>
          <p:cNvSpPr txBox="1"/>
          <p:nvPr>
            <p:ph idx="1" type="body"/>
          </p:nvPr>
        </p:nvSpPr>
        <p:spPr>
          <a:xfrm>
            <a:off x="3787500" y="1929375"/>
            <a:ext cx="3533400" cy="12933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Clr>
                <a:schemeClr val="lt1"/>
              </a:buClr>
              <a:buSzPts val="1400"/>
              <a:buChar char="●"/>
              <a:defRPr sz="1600">
                <a:solidFill>
                  <a:schemeClr val="lt1"/>
                </a:solidFill>
              </a:defRPr>
            </a:lvl1pPr>
            <a:lvl2pPr indent="-317500" lvl="1" marL="914400" rtl="0">
              <a:lnSpc>
                <a:spcPct val="115000"/>
              </a:lnSpc>
              <a:spcBef>
                <a:spcPts val="0"/>
              </a:spcBef>
              <a:spcAft>
                <a:spcPts val="0"/>
              </a:spcAft>
              <a:buClr>
                <a:schemeClr val="lt1"/>
              </a:buClr>
              <a:buSzPts val="1400"/>
              <a:buChar char="○"/>
              <a:defRPr>
                <a:solidFill>
                  <a:schemeClr val="lt1"/>
                </a:solidFill>
              </a:defRPr>
            </a:lvl2pPr>
            <a:lvl3pPr indent="-317500" lvl="2" marL="1371600" rtl="0">
              <a:lnSpc>
                <a:spcPct val="115000"/>
              </a:lnSpc>
              <a:spcBef>
                <a:spcPts val="0"/>
              </a:spcBef>
              <a:spcAft>
                <a:spcPts val="0"/>
              </a:spcAft>
              <a:buClr>
                <a:schemeClr val="lt1"/>
              </a:buClr>
              <a:buSzPts val="1400"/>
              <a:buChar char="■"/>
              <a:defRPr>
                <a:solidFill>
                  <a:schemeClr val="lt1"/>
                </a:solidFill>
              </a:defRPr>
            </a:lvl3pPr>
            <a:lvl4pPr indent="-317500" lvl="3" marL="1828800" rtl="0">
              <a:lnSpc>
                <a:spcPct val="115000"/>
              </a:lnSpc>
              <a:spcBef>
                <a:spcPts val="0"/>
              </a:spcBef>
              <a:spcAft>
                <a:spcPts val="0"/>
              </a:spcAft>
              <a:buClr>
                <a:schemeClr val="lt1"/>
              </a:buClr>
              <a:buSzPts val="1400"/>
              <a:buChar char="●"/>
              <a:defRPr>
                <a:solidFill>
                  <a:schemeClr val="lt1"/>
                </a:solidFill>
              </a:defRPr>
            </a:lvl4pPr>
            <a:lvl5pPr indent="-317500" lvl="4" marL="2286000" rtl="0">
              <a:lnSpc>
                <a:spcPct val="115000"/>
              </a:lnSpc>
              <a:spcBef>
                <a:spcPts val="0"/>
              </a:spcBef>
              <a:spcAft>
                <a:spcPts val="0"/>
              </a:spcAft>
              <a:buClr>
                <a:schemeClr val="lt1"/>
              </a:buClr>
              <a:buSzPts val="1400"/>
              <a:buChar char="○"/>
              <a:defRPr>
                <a:solidFill>
                  <a:schemeClr val="lt1"/>
                </a:solidFill>
              </a:defRPr>
            </a:lvl5pPr>
            <a:lvl6pPr indent="-317500" lvl="5" marL="2743200" rtl="0">
              <a:lnSpc>
                <a:spcPct val="115000"/>
              </a:lnSpc>
              <a:spcBef>
                <a:spcPts val="0"/>
              </a:spcBef>
              <a:spcAft>
                <a:spcPts val="0"/>
              </a:spcAft>
              <a:buClr>
                <a:schemeClr val="lt1"/>
              </a:buClr>
              <a:buSzPts val="1400"/>
              <a:buChar char="■"/>
              <a:defRPr>
                <a:solidFill>
                  <a:schemeClr val="lt1"/>
                </a:solidFill>
              </a:defRPr>
            </a:lvl6pPr>
            <a:lvl7pPr indent="-317500" lvl="6" marL="3200400" rtl="0">
              <a:lnSpc>
                <a:spcPct val="115000"/>
              </a:lnSpc>
              <a:spcBef>
                <a:spcPts val="0"/>
              </a:spcBef>
              <a:spcAft>
                <a:spcPts val="0"/>
              </a:spcAft>
              <a:buClr>
                <a:schemeClr val="lt1"/>
              </a:buClr>
              <a:buSzPts val="1400"/>
              <a:buChar char="●"/>
              <a:defRPr>
                <a:solidFill>
                  <a:schemeClr val="lt1"/>
                </a:solidFill>
              </a:defRPr>
            </a:lvl7pPr>
            <a:lvl8pPr indent="-317500" lvl="7" marL="3657600" rtl="0">
              <a:lnSpc>
                <a:spcPct val="115000"/>
              </a:lnSpc>
              <a:spcBef>
                <a:spcPts val="0"/>
              </a:spcBef>
              <a:spcAft>
                <a:spcPts val="0"/>
              </a:spcAft>
              <a:buClr>
                <a:schemeClr val="lt1"/>
              </a:buClr>
              <a:buSzPts val="1400"/>
              <a:buChar char="○"/>
              <a:defRPr>
                <a:solidFill>
                  <a:schemeClr val="lt1"/>
                </a:solidFill>
              </a:defRPr>
            </a:lvl8pPr>
            <a:lvl9pPr indent="-317500" lvl="8" marL="4114800" rtl="0">
              <a:lnSpc>
                <a:spcPct val="115000"/>
              </a:lnSpc>
              <a:spcBef>
                <a:spcPts val="0"/>
              </a:spcBef>
              <a:spcAft>
                <a:spcPts val="0"/>
              </a:spcAft>
              <a:buClr>
                <a:schemeClr val="lt1"/>
              </a:buClr>
              <a:buSzPts val="1400"/>
              <a:buChar char="■"/>
              <a:defRPr>
                <a:solidFill>
                  <a:schemeClr val="lt1"/>
                </a:solidFill>
              </a:defRPr>
            </a:lvl9pPr>
          </a:lstStyle>
          <a:p/>
        </p:txBody>
      </p:sp>
      <p:grpSp>
        <p:nvGrpSpPr>
          <p:cNvPr id="230" name="Google Shape;230;p17"/>
          <p:cNvGrpSpPr/>
          <p:nvPr/>
        </p:nvGrpSpPr>
        <p:grpSpPr>
          <a:xfrm flipH="1">
            <a:off x="257360" y="4406355"/>
            <a:ext cx="842353" cy="538674"/>
            <a:chOff x="3104769" y="1973418"/>
            <a:chExt cx="90977" cy="68975"/>
          </a:xfrm>
        </p:grpSpPr>
        <p:sp>
          <p:nvSpPr>
            <p:cNvPr id="231" name="Google Shape;231;p17"/>
            <p:cNvSpPr/>
            <p:nvPr/>
          </p:nvSpPr>
          <p:spPr>
            <a:xfrm>
              <a:off x="3180801" y="2008799"/>
              <a:ext cx="14945" cy="17250"/>
            </a:xfrm>
            <a:custGeom>
              <a:rect b="b" l="l" r="r" t="t"/>
              <a:pathLst>
                <a:path extrusionOk="0" h="690" w="737">
                  <a:moveTo>
                    <a:pt x="397" y="1"/>
                  </a:moveTo>
                  <a:cubicBezTo>
                    <a:pt x="311" y="1"/>
                    <a:pt x="229" y="24"/>
                    <a:pt x="150" y="80"/>
                  </a:cubicBezTo>
                  <a:cubicBezTo>
                    <a:pt x="40" y="159"/>
                    <a:pt x="0" y="268"/>
                    <a:pt x="7" y="399"/>
                  </a:cubicBezTo>
                  <a:cubicBezTo>
                    <a:pt x="9" y="428"/>
                    <a:pt x="17" y="457"/>
                    <a:pt x="31" y="484"/>
                  </a:cubicBezTo>
                  <a:cubicBezTo>
                    <a:pt x="57" y="539"/>
                    <a:pt x="94" y="587"/>
                    <a:pt x="139" y="626"/>
                  </a:cubicBezTo>
                  <a:cubicBezTo>
                    <a:pt x="181" y="668"/>
                    <a:pt x="238" y="690"/>
                    <a:pt x="296" y="690"/>
                  </a:cubicBezTo>
                  <a:cubicBezTo>
                    <a:pt x="307" y="690"/>
                    <a:pt x="318" y="689"/>
                    <a:pt x="330" y="687"/>
                  </a:cubicBezTo>
                  <a:cubicBezTo>
                    <a:pt x="360" y="683"/>
                    <a:pt x="390" y="681"/>
                    <a:pt x="419" y="675"/>
                  </a:cubicBezTo>
                  <a:cubicBezTo>
                    <a:pt x="482" y="660"/>
                    <a:pt x="544" y="644"/>
                    <a:pt x="595" y="600"/>
                  </a:cubicBezTo>
                  <a:cubicBezTo>
                    <a:pt x="683" y="522"/>
                    <a:pt x="725" y="422"/>
                    <a:pt x="729" y="359"/>
                  </a:cubicBezTo>
                  <a:cubicBezTo>
                    <a:pt x="736" y="151"/>
                    <a:pt x="616" y="34"/>
                    <a:pt x="506" y="12"/>
                  </a:cubicBezTo>
                  <a:cubicBezTo>
                    <a:pt x="469" y="5"/>
                    <a:pt x="433" y="1"/>
                    <a:pt x="397"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7"/>
            <p:cNvSpPr/>
            <p:nvPr/>
          </p:nvSpPr>
          <p:spPr>
            <a:xfrm>
              <a:off x="3104769" y="1998543"/>
              <a:ext cx="50308" cy="43850"/>
            </a:xfrm>
            <a:custGeom>
              <a:rect b="b" l="l" r="r" t="t"/>
              <a:pathLst>
                <a:path extrusionOk="0" h="1754" w="2481">
                  <a:moveTo>
                    <a:pt x="155" y="0"/>
                  </a:moveTo>
                  <a:cubicBezTo>
                    <a:pt x="137" y="2"/>
                    <a:pt x="119" y="5"/>
                    <a:pt x="102" y="10"/>
                  </a:cubicBezTo>
                  <a:cubicBezTo>
                    <a:pt x="46" y="27"/>
                    <a:pt x="10" y="60"/>
                    <a:pt x="5" y="122"/>
                  </a:cubicBezTo>
                  <a:cubicBezTo>
                    <a:pt x="0" y="180"/>
                    <a:pt x="9" y="238"/>
                    <a:pt x="30" y="292"/>
                  </a:cubicBezTo>
                  <a:cubicBezTo>
                    <a:pt x="77" y="399"/>
                    <a:pt x="151" y="489"/>
                    <a:pt x="231" y="571"/>
                  </a:cubicBezTo>
                  <a:cubicBezTo>
                    <a:pt x="377" y="719"/>
                    <a:pt x="540" y="846"/>
                    <a:pt x="709" y="967"/>
                  </a:cubicBezTo>
                  <a:cubicBezTo>
                    <a:pt x="849" y="1068"/>
                    <a:pt x="997" y="1159"/>
                    <a:pt x="1150" y="1240"/>
                  </a:cubicBezTo>
                  <a:cubicBezTo>
                    <a:pt x="1381" y="1363"/>
                    <a:pt x="1614" y="1485"/>
                    <a:pt x="1858" y="1583"/>
                  </a:cubicBezTo>
                  <a:cubicBezTo>
                    <a:pt x="1927" y="1611"/>
                    <a:pt x="1995" y="1638"/>
                    <a:pt x="2065" y="1663"/>
                  </a:cubicBezTo>
                  <a:cubicBezTo>
                    <a:pt x="2124" y="1684"/>
                    <a:pt x="2182" y="1703"/>
                    <a:pt x="2241" y="1720"/>
                  </a:cubicBezTo>
                  <a:cubicBezTo>
                    <a:pt x="2286" y="1733"/>
                    <a:pt x="2331" y="1744"/>
                    <a:pt x="2377" y="1751"/>
                  </a:cubicBezTo>
                  <a:cubicBezTo>
                    <a:pt x="2387" y="1753"/>
                    <a:pt x="2396" y="1754"/>
                    <a:pt x="2406" y="1754"/>
                  </a:cubicBezTo>
                  <a:cubicBezTo>
                    <a:pt x="2416" y="1754"/>
                    <a:pt x="2427" y="1753"/>
                    <a:pt x="2438" y="1750"/>
                  </a:cubicBezTo>
                  <a:cubicBezTo>
                    <a:pt x="2471" y="1743"/>
                    <a:pt x="2481" y="1701"/>
                    <a:pt x="2455" y="1680"/>
                  </a:cubicBezTo>
                  <a:cubicBezTo>
                    <a:pt x="2437" y="1664"/>
                    <a:pt x="2417" y="1648"/>
                    <a:pt x="2400" y="1629"/>
                  </a:cubicBezTo>
                  <a:cubicBezTo>
                    <a:pt x="2360" y="1587"/>
                    <a:pt x="2316" y="1548"/>
                    <a:pt x="2269" y="1515"/>
                  </a:cubicBezTo>
                  <a:cubicBezTo>
                    <a:pt x="2251" y="1502"/>
                    <a:pt x="2232" y="1489"/>
                    <a:pt x="2214" y="1475"/>
                  </a:cubicBezTo>
                  <a:cubicBezTo>
                    <a:pt x="2057" y="1349"/>
                    <a:pt x="1901" y="1224"/>
                    <a:pt x="1745" y="1098"/>
                  </a:cubicBezTo>
                  <a:cubicBezTo>
                    <a:pt x="1691" y="1054"/>
                    <a:pt x="1642" y="1006"/>
                    <a:pt x="1589" y="962"/>
                  </a:cubicBezTo>
                  <a:cubicBezTo>
                    <a:pt x="1491" y="879"/>
                    <a:pt x="1394" y="799"/>
                    <a:pt x="1297" y="718"/>
                  </a:cubicBezTo>
                  <a:cubicBezTo>
                    <a:pt x="1211" y="648"/>
                    <a:pt x="1127" y="577"/>
                    <a:pt x="1039" y="509"/>
                  </a:cubicBezTo>
                  <a:cubicBezTo>
                    <a:pt x="884" y="388"/>
                    <a:pt x="726" y="273"/>
                    <a:pt x="562" y="166"/>
                  </a:cubicBezTo>
                  <a:cubicBezTo>
                    <a:pt x="457" y="98"/>
                    <a:pt x="347" y="42"/>
                    <a:pt x="224" y="13"/>
                  </a:cubicBezTo>
                  <a:cubicBezTo>
                    <a:pt x="201" y="8"/>
                    <a:pt x="179" y="4"/>
                    <a:pt x="155"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
            <p:cNvSpPr/>
            <p:nvPr/>
          </p:nvSpPr>
          <p:spPr>
            <a:xfrm>
              <a:off x="3117807" y="1973418"/>
              <a:ext cx="38304" cy="54850"/>
            </a:xfrm>
            <a:custGeom>
              <a:rect b="b" l="l" r="r" t="t"/>
              <a:pathLst>
                <a:path extrusionOk="0" h="2194" w="1889">
                  <a:moveTo>
                    <a:pt x="144" y="0"/>
                  </a:moveTo>
                  <a:cubicBezTo>
                    <a:pt x="101" y="0"/>
                    <a:pt x="59" y="23"/>
                    <a:pt x="36" y="61"/>
                  </a:cubicBezTo>
                  <a:cubicBezTo>
                    <a:pt x="26" y="82"/>
                    <a:pt x="18" y="103"/>
                    <a:pt x="14" y="126"/>
                  </a:cubicBezTo>
                  <a:cubicBezTo>
                    <a:pt x="0" y="183"/>
                    <a:pt x="11" y="241"/>
                    <a:pt x="24" y="297"/>
                  </a:cubicBezTo>
                  <a:cubicBezTo>
                    <a:pt x="46" y="385"/>
                    <a:pt x="77" y="469"/>
                    <a:pt x="119" y="548"/>
                  </a:cubicBezTo>
                  <a:cubicBezTo>
                    <a:pt x="181" y="667"/>
                    <a:pt x="252" y="779"/>
                    <a:pt x="333" y="886"/>
                  </a:cubicBezTo>
                  <a:cubicBezTo>
                    <a:pt x="416" y="1000"/>
                    <a:pt x="507" y="1108"/>
                    <a:pt x="604" y="1208"/>
                  </a:cubicBezTo>
                  <a:cubicBezTo>
                    <a:pt x="795" y="1406"/>
                    <a:pt x="1007" y="1581"/>
                    <a:pt x="1217" y="1757"/>
                  </a:cubicBezTo>
                  <a:cubicBezTo>
                    <a:pt x="1321" y="1844"/>
                    <a:pt x="1431" y="1924"/>
                    <a:pt x="1535" y="2011"/>
                  </a:cubicBezTo>
                  <a:cubicBezTo>
                    <a:pt x="1615" y="2074"/>
                    <a:pt x="1700" y="2129"/>
                    <a:pt x="1791" y="2175"/>
                  </a:cubicBezTo>
                  <a:cubicBezTo>
                    <a:pt x="1803" y="2182"/>
                    <a:pt x="1816" y="2187"/>
                    <a:pt x="1828" y="2191"/>
                  </a:cubicBezTo>
                  <a:cubicBezTo>
                    <a:pt x="1833" y="2193"/>
                    <a:pt x="1838" y="2193"/>
                    <a:pt x="1842" y="2193"/>
                  </a:cubicBezTo>
                  <a:cubicBezTo>
                    <a:pt x="1856" y="2193"/>
                    <a:pt x="1870" y="2187"/>
                    <a:pt x="1879" y="2175"/>
                  </a:cubicBezTo>
                  <a:cubicBezTo>
                    <a:pt x="1888" y="2163"/>
                    <a:pt x="1888" y="2143"/>
                    <a:pt x="1878" y="2131"/>
                  </a:cubicBezTo>
                  <a:cubicBezTo>
                    <a:pt x="1849" y="2081"/>
                    <a:pt x="1821" y="2031"/>
                    <a:pt x="1790" y="1983"/>
                  </a:cubicBezTo>
                  <a:cubicBezTo>
                    <a:pt x="1730" y="1888"/>
                    <a:pt x="1668" y="1794"/>
                    <a:pt x="1606" y="1698"/>
                  </a:cubicBezTo>
                  <a:cubicBezTo>
                    <a:pt x="1511" y="1552"/>
                    <a:pt x="1416" y="1404"/>
                    <a:pt x="1318" y="1260"/>
                  </a:cubicBezTo>
                  <a:cubicBezTo>
                    <a:pt x="1222" y="1120"/>
                    <a:pt x="1119" y="983"/>
                    <a:pt x="1021" y="843"/>
                  </a:cubicBezTo>
                  <a:cubicBezTo>
                    <a:pt x="923" y="707"/>
                    <a:pt x="818" y="575"/>
                    <a:pt x="707" y="450"/>
                  </a:cubicBezTo>
                  <a:cubicBezTo>
                    <a:pt x="672" y="409"/>
                    <a:pt x="639" y="368"/>
                    <a:pt x="602" y="329"/>
                  </a:cubicBezTo>
                  <a:cubicBezTo>
                    <a:pt x="558" y="282"/>
                    <a:pt x="510" y="239"/>
                    <a:pt x="466" y="192"/>
                  </a:cubicBezTo>
                  <a:cubicBezTo>
                    <a:pt x="405" y="127"/>
                    <a:pt x="334" y="79"/>
                    <a:pt x="259" y="34"/>
                  </a:cubicBezTo>
                  <a:cubicBezTo>
                    <a:pt x="224" y="13"/>
                    <a:pt x="185" y="2"/>
                    <a:pt x="14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7"/>
            <p:cNvSpPr/>
            <p:nvPr/>
          </p:nvSpPr>
          <p:spPr>
            <a:xfrm>
              <a:off x="3149694" y="1983417"/>
              <a:ext cx="18290" cy="48975"/>
            </a:xfrm>
            <a:custGeom>
              <a:rect b="b" l="l" r="r" t="t"/>
              <a:pathLst>
                <a:path extrusionOk="0" h="1959" w="902">
                  <a:moveTo>
                    <a:pt x="143" y="1"/>
                  </a:moveTo>
                  <a:cubicBezTo>
                    <a:pt x="97" y="1"/>
                    <a:pt x="57" y="27"/>
                    <a:pt x="30" y="74"/>
                  </a:cubicBezTo>
                  <a:cubicBezTo>
                    <a:pt x="15" y="103"/>
                    <a:pt x="7" y="135"/>
                    <a:pt x="6" y="168"/>
                  </a:cubicBezTo>
                  <a:cubicBezTo>
                    <a:pt x="1" y="268"/>
                    <a:pt x="20" y="365"/>
                    <a:pt x="48" y="461"/>
                  </a:cubicBezTo>
                  <a:cubicBezTo>
                    <a:pt x="85" y="591"/>
                    <a:pt x="134" y="718"/>
                    <a:pt x="183" y="846"/>
                  </a:cubicBezTo>
                  <a:cubicBezTo>
                    <a:pt x="259" y="1036"/>
                    <a:pt x="353" y="1218"/>
                    <a:pt x="453" y="1397"/>
                  </a:cubicBezTo>
                  <a:cubicBezTo>
                    <a:pt x="548" y="1564"/>
                    <a:pt x="647" y="1727"/>
                    <a:pt x="743" y="1892"/>
                  </a:cubicBezTo>
                  <a:cubicBezTo>
                    <a:pt x="772" y="1940"/>
                    <a:pt x="791" y="1959"/>
                    <a:pt x="815" y="1959"/>
                  </a:cubicBezTo>
                  <a:cubicBezTo>
                    <a:pt x="834" y="1959"/>
                    <a:pt x="856" y="1947"/>
                    <a:pt x="888" y="1928"/>
                  </a:cubicBezTo>
                  <a:cubicBezTo>
                    <a:pt x="902" y="1871"/>
                    <a:pt x="891" y="1812"/>
                    <a:pt x="879" y="1753"/>
                  </a:cubicBezTo>
                  <a:cubicBezTo>
                    <a:pt x="850" y="1620"/>
                    <a:pt x="824" y="1487"/>
                    <a:pt x="794" y="1354"/>
                  </a:cubicBezTo>
                  <a:cubicBezTo>
                    <a:pt x="769" y="1242"/>
                    <a:pt x="743" y="1129"/>
                    <a:pt x="718" y="1017"/>
                  </a:cubicBezTo>
                  <a:cubicBezTo>
                    <a:pt x="675" y="839"/>
                    <a:pt x="600" y="672"/>
                    <a:pt x="536" y="502"/>
                  </a:cubicBezTo>
                  <a:cubicBezTo>
                    <a:pt x="491" y="381"/>
                    <a:pt x="432" y="266"/>
                    <a:pt x="362" y="158"/>
                  </a:cubicBezTo>
                  <a:cubicBezTo>
                    <a:pt x="325" y="96"/>
                    <a:pt x="270" y="47"/>
                    <a:pt x="206" y="16"/>
                  </a:cubicBezTo>
                  <a:cubicBezTo>
                    <a:pt x="185" y="6"/>
                    <a:pt x="163" y="1"/>
                    <a:pt x="14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17"/>
          <p:cNvSpPr/>
          <p:nvPr/>
        </p:nvSpPr>
        <p:spPr>
          <a:xfrm>
            <a:off x="8296631" y="3964621"/>
            <a:ext cx="630410" cy="1233526"/>
          </a:xfrm>
          <a:custGeom>
            <a:rect b="b" l="l" r="r" t="t"/>
            <a:pathLst>
              <a:path extrusionOk="0" h="15953" w="8153">
                <a:moveTo>
                  <a:pt x="7439" y="1"/>
                </a:moveTo>
                <a:cubicBezTo>
                  <a:pt x="7104" y="1"/>
                  <a:pt x="6638" y="224"/>
                  <a:pt x="6032" y="730"/>
                </a:cubicBezTo>
                <a:cubicBezTo>
                  <a:pt x="4509" y="2000"/>
                  <a:pt x="3461" y="4000"/>
                  <a:pt x="3302" y="4191"/>
                </a:cubicBezTo>
                <a:cubicBezTo>
                  <a:pt x="3144" y="4381"/>
                  <a:pt x="2033" y="5429"/>
                  <a:pt x="2064" y="6729"/>
                </a:cubicBezTo>
                <a:cubicBezTo>
                  <a:pt x="2096" y="8031"/>
                  <a:pt x="1842" y="8666"/>
                  <a:pt x="1620" y="8951"/>
                </a:cubicBezTo>
                <a:cubicBezTo>
                  <a:pt x="1398" y="9237"/>
                  <a:pt x="463" y="9312"/>
                  <a:pt x="1296" y="13020"/>
                </a:cubicBezTo>
                <a:cubicBezTo>
                  <a:pt x="1144" y="13809"/>
                  <a:pt x="1" y="14751"/>
                  <a:pt x="826" y="15851"/>
                </a:cubicBezTo>
                <a:cubicBezTo>
                  <a:pt x="826" y="15851"/>
                  <a:pt x="1035" y="15953"/>
                  <a:pt x="1352" y="15953"/>
                </a:cubicBezTo>
                <a:cubicBezTo>
                  <a:pt x="1828" y="15953"/>
                  <a:pt x="2544" y="15724"/>
                  <a:pt x="3154" y="14581"/>
                </a:cubicBezTo>
                <a:cubicBezTo>
                  <a:pt x="3789" y="13608"/>
                  <a:pt x="3958" y="14031"/>
                  <a:pt x="4043" y="11872"/>
                </a:cubicBezTo>
                <a:cubicBezTo>
                  <a:pt x="4085" y="10602"/>
                  <a:pt x="4720" y="9967"/>
                  <a:pt x="5144" y="9544"/>
                </a:cubicBezTo>
                <a:cubicBezTo>
                  <a:pt x="5567" y="9121"/>
                  <a:pt x="5778" y="7894"/>
                  <a:pt x="5609" y="7344"/>
                </a:cubicBezTo>
                <a:cubicBezTo>
                  <a:pt x="5440" y="6793"/>
                  <a:pt x="5112" y="6253"/>
                  <a:pt x="6286" y="5080"/>
                </a:cubicBezTo>
                <a:cubicBezTo>
                  <a:pt x="7461" y="3905"/>
                  <a:pt x="8000" y="2699"/>
                  <a:pt x="8095" y="1334"/>
                </a:cubicBezTo>
                <a:cubicBezTo>
                  <a:pt x="8153" y="512"/>
                  <a:pt x="7945" y="1"/>
                  <a:pt x="74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7"/>
          <p:cNvSpPr/>
          <p:nvPr/>
        </p:nvSpPr>
        <p:spPr>
          <a:xfrm>
            <a:off x="7853850" y="4081446"/>
            <a:ext cx="654922" cy="1111511"/>
          </a:xfrm>
          <a:custGeom>
            <a:rect b="b" l="l" r="r" t="t"/>
            <a:pathLst>
              <a:path extrusionOk="0" h="14375" w="8470">
                <a:moveTo>
                  <a:pt x="915" y="0"/>
                </a:moveTo>
                <a:cubicBezTo>
                  <a:pt x="514" y="0"/>
                  <a:pt x="0" y="514"/>
                  <a:pt x="311" y="2847"/>
                </a:cubicBezTo>
                <a:cubicBezTo>
                  <a:pt x="502" y="3355"/>
                  <a:pt x="1581" y="5100"/>
                  <a:pt x="1930" y="5830"/>
                </a:cubicBezTo>
                <a:cubicBezTo>
                  <a:pt x="2279" y="6561"/>
                  <a:pt x="2311" y="7386"/>
                  <a:pt x="2184" y="8211"/>
                </a:cubicBezTo>
                <a:cubicBezTo>
                  <a:pt x="2057" y="9037"/>
                  <a:pt x="2470" y="9862"/>
                  <a:pt x="3359" y="10433"/>
                </a:cubicBezTo>
                <a:cubicBezTo>
                  <a:pt x="4247" y="11005"/>
                  <a:pt x="4438" y="10973"/>
                  <a:pt x="4565" y="11862"/>
                </a:cubicBezTo>
                <a:cubicBezTo>
                  <a:pt x="4684" y="12693"/>
                  <a:pt x="5801" y="14375"/>
                  <a:pt x="7346" y="14375"/>
                </a:cubicBezTo>
                <a:cubicBezTo>
                  <a:pt x="7454" y="14375"/>
                  <a:pt x="7564" y="14367"/>
                  <a:pt x="7676" y="14349"/>
                </a:cubicBezTo>
                <a:cubicBezTo>
                  <a:pt x="7676" y="14349"/>
                  <a:pt x="8470" y="12561"/>
                  <a:pt x="8216" y="11703"/>
                </a:cubicBezTo>
                <a:cubicBezTo>
                  <a:pt x="7962" y="10846"/>
                  <a:pt x="6914" y="10402"/>
                  <a:pt x="6914" y="10402"/>
                </a:cubicBezTo>
                <a:cubicBezTo>
                  <a:pt x="6914" y="10402"/>
                  <a:pt x="6851" y="8053"/>
                  <a:pt x="6406" y="7164"/>
                </a:cubicBezTo>
                <a:cubicBezTo>
                  <a:pt x="5962" y="6275"/>
                  <a:pt x="4692" y="5100"/>
                  <a:pt x="4565" y="4719"/>
                </a:cubicBezTo>
                <a:cubicBezTo>
                  <a:pt x="4438" y="4338"/>
                  <a:pt x="4597" y="3165"/>
                  <a:pt x="3486" y="2244"/>
                </a:cubicBezTo>
                <a:cubicBezTo>
                  <a:pt x="2375" y="1324"/>
                  <a:pt x="1486" y="466"/>
                  <a:pt x="1295" y="181"/>
                </a:cubicBezTo>
                <a:cubicBezTo>
                  <a:pt x="1238" y="95"/>
                  <a:pt x="1087" y="0"/>
                  <a:pt x="9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7"/>
          <p:cNvSpPr/>
          <p:nvPr/>
        </p:nvSpPr>
        <p:spPr>
          <a:xfrm rot="-596745">
            <a:off x="8234126" y="3634922"/>
            <a:ext cx="184440" cy="1627355"/>
          </a:xfrm>
          <a:custGeom>
            <a:rect b="b" l="l" r="r" t="t"/>
            <a:pathLst>
              <a:path extrusionOk="0" h="16300" w="1603">
                <a:moveTo>
                  <a:pt x="1506" y="1"/>
                </a:moveTo>
                <a:cubicBezTo>
                  <a:pt x="1470" y="1"/>
                  <a:pt x="1437" y="25"/>
                  <a:pt x="1425" y="62"/>
                </a:cubicBezTo>
                <a:cubicBezTo>
                  <a:pt x="590" y="2763"/>
                  <a:pt x="576" y="7016"/>
                  <a:pt x="711" y="10107"/>
                </a:cubicBezTo>
                <a:cubicBezTo>
                  <a:pt x="858" y="13453"/>
                  <a:pt x="1207" y="16198"/>
                  <a:pt x="1210" y="16225"/>
                </a:cubicBezTo>
                <a:cubicBezTo>
                  <a:pt x="1215" y="16269"/>
                  <a:pt x="1252" y="16300"/>
                  <a:pt x="1295" y="16300"/>
                </a:cubicBezTo>
                <a:lnTo>
                  <a:pt x="1305" y="16300"/>
                </a:lnTo>
                <a:cubicBezTo>
                  <a:pt x="1353" y="16293"/>
                  <a:pt x="1386" y="16250"/>
                  <a:pt x="1379" y="16204"/>
                </a:cubicBezTo>
                <a:cubicBezTo>
                  <a:pt x="1365" y="16095"/>
                  <a:pt x="1" y="5241"/>
                  <a:pt x="1588" y="112"/>
                </a:cubicBezTo>
                <a:cubicBezTo>
                  <a:pt x="1602" y="67"/>
                  <a:pt x="1577" y="19"/>
                  <a:pt x="1532" y="5"/>
                </a:cubicBezTo>
                <a:cubicBezTo>
                  <a:pt x="1524" y="2"/>
                  <a:pt x="1515" y="1"/>
                  <a:pt x="15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7"/>
          <p:cNvSpPr/>
          <p:nvPr/>
        </p:nvSpPr>
        <p:spPr>
          <a:xfrm rot="-596745">
            <a:off x="8244539" y="3381716"/>
            <a:ext cx="237367" cy="241308"/>
          </a:xfrm>
          <a:custGeom>
            <a:rect b="b" l="l" r="r" t="t"/>
            <a:pathLst>
              <a:path extrusionOk="0" h="2417" w="2063">
                <a:moveTo>
                  <a:pt x="1430" y="0"/>
                </a:moveTo>
                <a:cubicBezTo>
                  <a:pt x="1276" y="0"/>
                  <a:pt x="1109" y="77"/>
                  <a:pt x="955" y="237"/>
                </a:cubicBezTo>
                <a:cubicBezTo>
                  <a:pt x="448" y="767"/>
                  <a:pt x="0" y="2417"/>
                  <a:pt x="0" y="2417"/>
                </a:cubicBezTo>
                <a:cubicBezTo>
                  <a:pt x="0" y="2417"/>
                  <a:pt x="1739" y="2205"/>
                  <a:pt x="1929" y="1147"/>
                </a:cubicBezTo>
                <a:cubicBezTo>
                  <a:pt x="2062" y="408"/>
                  <a:pt x="1783" y="0"/>
                  <a:pt x="14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p:nvPr/>
        </p:nvSpPr>
        <p:spPr>
          <a:xfrm rot="-596745">
            <a:off x="8230788" y="3688768"/>
            <a:ext cx="266132" cy="247298"/>
          </a:xfrm>
          <a:custGeom>
            <a:rect b="b" l="l" r="r" t="t"/>
            <a:pathLst>
              <a:path extrusionOk="0" h="2477" w="2313">
                <a:moveTo>
                  <a:pt x="1599" y="0"/>
                </a:moveTo>
                <a:cubicBezTo>
                  <a:pt x="1589" y="0"/>
                  <a:pt x="1578" y="0"/>
                  <a:pt x="1567" y="1"/>
                </a:cubicBezTo>
                <a:cubicBezTo>
                  <a:pt x="1148" y="22"/>
                  <a:pt x="105" y="1633"/>
                  <a:pt x="105" y="1633"/>
                </a:cubicBezTo>
                <a:lnTo>
                  <a:pt x="1" y="2477"/>
                </a:lnTo>
                <a:cubicBezTo>
                  <a:pt x="1" y="2477"/>
                  <a:pt x="1435" y="1778"/>
                  <a:pt x="1879" y="1080"/>
                </a:cubicBezTo>
                <a:cubicBezTo>
                  <a:pt x="2313" y="400"/>
                  <a:pt x="2002" y="0"/>
                  <a:pt x="1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7"/>
          <p:cNvSpPr/>
          <p:nvPr/>
        </p:nvSpPr>
        <p:spPr>
          <a:xfrm rot="-596745">
            <a:off x="8087121" y="3754067"/>
            <a:ext cx="152799" cy="255984"/>
          </a:xfrm>
          <a:custGeom>
            <a:rect b="b" l="l" r="r" t="t"/>
            <a:pathLst>
              <a:path extrusionOk="0" h="2564" w="1328">
                <a:moveTo>
                  <a:pt x="403" y="0"/>
                </a:moveTo>
                <a:cubicBezTo>
                  <a:pt x="64" y="0"/>
                  <a:pt x="0" y="825"/>
                  <a:pt x="191" y="1386"/>
                </a:cubicBezTo>
                <a:cubicBezTo>
                  <a:pt x="381" y="1946"/>
                  <a:pt x="1290" y="2564"/>
                  <a:pt x="1290" y="2564"/>
                </a:cubicBezTo>
                <a:lnTo>
                  <a:pt x="1328" y="1831"/>
                </a:lnTo>
                <a:cubicBezTo>
                  <a:pt x="1196" y="805"/>
                  <a:pt x="742" y="0"/>
                  <a:pt x="4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
          <p:cNvSpPr/>
          <p:nvPr/>
        </p:nvSpPr>
        <p:spPr>
          <a:xfrm rot="-596745">
            <a:off x="8158877" y="3497944"/>
            <a:ext cx="121618" cy="233021"/>
          </a:xfrm>
          <a:custGeom>
            <a:rect b="b" l="l" r="r" t="t"/>
            <a:pathLst>
              <a:path extrusionOk="0" h="2334" w="1057">
                <a:moveTo>
                  <a:pt x="428" y="0"/>
                </a:moveTo>
                <a:cubicBezTo>
                  <a:pt x="175" y="0"/>
                  <a:pt x="1" y="444"/>
                  <a:pt x="8" y="989"/>
                </a:cubicBezTo>
                <a:cubicBezTo>
                  <a:pt x="19" y="1698"/>
                  <a:pt x="676" y="2333"/>
                  <a:pt x="676" y="2333"/>
                </a:cubicBezTo>
                <a:lnTo>
                  <a:pt x="743" y="2059"/>
                </a:lnTo>
                <a:cubicBezTo>
                  <a:pt x="743" y="2059"/>
                  <a:pt x="1056" y="523"/>
                  <a:pt x="676" y="132"/>
                </a:cubicBezTo>
                <a:cubicBezTo>
                  <a:pt x="588" y="41"/>
                  <a:pt x="504" y="0"/>
                  <a:pt x="4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7"/>
          <p:cNvSpPr/>
          <p:nvPr/>
        </p:nvSpPr>
        <p:spPr>
          <a:xfrm rot="-596745">
            <a:off x="8266302" y="3991520"/>
            <a:ext cx="219073" cy="269462"/>
          </a:xfrm>
          <a:custGeom>
            <a:rect b="b" l="l" r="r" t="t"/>
            <a:pathLst>
              <a:path extrusionOk="0" h="2699" w="1904">
                <a:moveTo>
                  <a:pt x="1458" y="0"/>
                </a:moveTo>
                <a:cubicBezTo>
                  <a:pt x="1295" y="0"/>
                  <a:pt x="1117" y="103"/>
                  <a:pt x="1006" y="243"/>
                </a:cubicBezTo>
                <a:cubicBezTo>
                  <a:pt x="732" y="592"/>
                  <a:pt x="1" y="1916"/>
                  <a:pt x="1" y="1916"/>
                </a:cubicBezTo>
                <a:lnTo>
                  <a:pt x="1" y="2698"/>
                </a:lnTo>
                <a:cubicBezTo>
                  <a:pt x="3" y="2698"/>
                  <a:pt x="4" y="2698"/>
                  <a:pt x="6" y="2698"/>
                </a:cubicBezTo>
                <a:cubicBezTo>
                  <a:pt x="253" y="2698"/>
                  <a:pt x="1600" y="2013"/>
                  <a:pt x="1789" y="900"/>
                </a:cubicBezTo>
                <a:cubicBezTo>
                  <a:pt x="1903" y="228"/>
                  <a:pt x="1699" y="0"/>
                  <a:pt x="14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7"/>
          <p:cNvSpPr/>
          <p:nvPr/>
        </p:nvSpPr>
        <p:spPr>
          <a:xfrm rot="-596745">
            <a:off x="8112606" y="4095506"/>
            <a:ext cx="170288" cy="200674"/>
          </a:xfrm>
          <a:custGeom>
            <a:rect b="b" l="l" r="r" t="t"/>
            <a:pathLst>
              <a:path extrusionOk="0" h="2010" w="1480">
                <a:moveTo>
                  <a:pt x="642" y="1"/>
                </a:moveTo>
                <a:cubicBezTo>
                  <a:pt x="347" y="1"/>
                  <a:pt x="1" y="243"/>
                  <a:pt x="180" y="970"/>
                </a:cubicBezTo>
                <a:cubicBezTo>
                  <a:pt x="378" y="1769"/>
                  <a:pt x="945" y="2010"/>
                  <a:pt x="1239" y="2010"/>
                </a:cubicBezTo>
                <a:cubicBezTo>
                  <a:pt x="1307" y="2010"/>
                  <a:pt x="1360" y="1997"/>
                  <a:pt x="1391" y="1975"/>
                </a:cubicBezTo>
                <a:cubicBezTo>
                  <a:pt x="1401" y="1968"/>
                  <a:pt x="1410" y="1962"/>
                  <a:pt x="1418" y="1957"/>
                </a:cubicBezTo>
                <a:lnTo>
                  <a:pt x="1418" y="1957"/>
                </a:lnTo>
                <a:lnTo>
                  <a:pt x="1418" y="1975"/>
                </a:lnTo>
                <a:cubicBezTo>
                  <a:pt x="1418" y="1975"/>
                  <a:pt x="1479" y="1923"/>
                  <a:pt x="1471" y="1923"/>
                </a:cubicBezTo>
                <a:lnTo>
                  <a:pt x="1471" y="1923"/>
                </a:lnTo>
                <a:cubicBezTo>
                  <a:pt x="1468" y="1923"/>
                  <a:pt x="1453" y="1932"/>
                  <a:pt x="1418" y="1957"/>
                </a:cubicBezTo>
                <a:lnTo>
                  <a:pt x="1418" y="1957"/>
                </a:lnTo>
                <a:lnTo>
                  <a:pt x="1418" y="1022"/>
                </a:lnTo>
                <a:cubicBezTo>
                  <a:pt x="1418" y="1022"/>
                  <a:pt x="1164" y="272"/>
                  <a:pt x="911" y="81"/>
                </a:cubicBezTo>
                <a:cubicBezTo>
                  <a:pt x="845" y="31"/>
                  <a:pt x="746" y="1"/>
                  <a:pt x="6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7"/>
          <p:cNvSpPr/>
          <p:nvPr/>
        </p:nvSpPr>
        <p:spPr>
          <a:xfrm rot="-596745">
            <a:off x="8313927" y="4253640"/>
            <a:ext cx="211018" cy="289130"/>
          </a:xfrm>
          <a:custGeom>
            <a:rect b="b" l="l" r="r" t="t"/>
            <a:pathLst>
              <a:path extrusionOk="0" h="2896" w="1834">
                <a:moveTo>
                  <a:pt x="1482" y="0"/>
                </a:moveTo>
                <a:cubicBezTo>
                  <a:pt x="1313" y="0"/>
                  <a:pt x="1103" y="142"/>
                  <a:pt x="911" y="377"/>
                </a:cubicBezTo>
                <a:cubicBezTo>
                  <a:pt x="488" y="895"/>
                  <a:pt x="1" y="2687"/>
                  <a:pt x="1" y="2687"/>
                </a:cubicBezTo>
                <a:lnTo>
                  <a:pt x="7" y="2895"/>
                </a:lnTo>
                <a:cubicBezTo>
                  <a:pt x="279" y="2747"/>
                  <a:pt x="1800" y="1615"/>
                  <a:pt x="1822" y="704"/>
                </a:cubicBezTo>
                <a:cubicBezTo>
                  <a:pt x="1834" y="207"/>
                  <a:pt x="1687" y="0"/>
                  <a:pt x="14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7"/>
          <p:cNvSpPr/>
          <p:nvPr/>
        </p:nvSpPr>
        <p:spPr>
          <a:xfrm rot="-596745">
            <a:off x="8369262" y="4555077"/>
            <a:ext cx="215391" cy="215749"/>
          </a:xfrm>
          <a:custGeom>
            <a:rect b="b" l="l" r="r" t="t"/>
            <a:pathLst>
              <a:path extrusionOk="0" h="2161" w="1872">
                <a:moveTo>
                  <a:pt x="1196" y="1"/>
                </a:moveTo>
                <a:cubicBezTo>
                  <a:pt x="1171" y="1"/>
                  <a:pt x="1146" y="6"/>
                  <a:pt x="1120" y="18"/>
                </a:cubicBezTo>
                <a:cubicBezTo>
                  <a:pt x="739" y="187"/>
                  <a:pt x="0" y="1405"/>
                  <a:pt x="0" y="1405"/>
                </a:cubicBezTo>
                <a:lnTo>
                  <a:pt x="44" y="2156"/>
                </a:lnTo>
                <a:cubicBezTo>
                  <a:pt x="44" y="2156"/>
                  <a:pt x="59" y="2161"/>
                  <a:pt x="92" y="2161"/>
                </a:cubicBezTo>
                <a:cubicBezTo>
                  <a:pt x="201" y="2161"/>
                  <a:pt x="505" y="2106"/>
                  <a:pt x="1120" y="1635"/>
                </a:cubicBezTo>
                <a:cubicBezTo>
                  <a:pt x="1872" y="1063"/>
                  <a:pt x="1552" y="1"/>
                  <a:pt x="11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7"/>
          <p:cNvSpPr/>
          <p:nvPr/>
        </p:nvSpPr>
        <p:spPr>
          <a:xfrm rot="-596745">
            <a:off x="8142434" y="4601432"/>
            <a:ext cx="231384" cy="212554"/>
          </a:xfrm>
          <a:custGeom>
            <a:rect b="b" l="l" r="r" t="t"/>
            <a:pathLst>
              <a:path extrusionOk="0" h="2129" w="2011">
                <a:moveTo>
                  <a:pt x="617" y="0"/>
                </a:moveTo>
                <a:cubicBezTo>
                  <a:pt x="217" y="0"/>
                  <a:pt x="1" y="622"/>
                  <a:pt x="497" y="1324"/>
                </a:cubicBezTo>
                <a:cubicBezTo>
                  <a:pt x="1004" y="2044"/>
                  <a:pt x="2010" y="2128"/>
                  <a:pt x="2010" y="2128"/>
                </a:cubicBezTo>
                <a:cubicBezTo>
                  <a:pt x="1693" y="1070"/>
                  <a:pt x="1068" y="34"/>
                  <a:pt x="647" y="1"/>
                </a:cubicBezTo>
                <a:cubicBezTo>
                  <a:pt x="637" y="1"/>
                  <a:pt x="627"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7"/>
          <p:cNvSpPr/>
          <p:nvPr/>
        </p:nvSpPr>
        <p:spPr>
          <a:xfrm rot="-596745">
            <a:off x="8099061" y="4339606"/>
            <a:ext cx="219073" cy="201273"/>
          </a:xfrm>
          <a:custGeom>
            <a:rect b="b" l="l" r="r" t="t"/>
            <a:pathLst>
              <a:path extrusionOk="0" h="2016" w="1904">
                <a:moveTo>
                  <a:pt x="525" y="0"/>
                </a:moveTo>
                <a:cubicBezTo>
                  <a:pt x="90" y="0"/>
                  <a:pt x="0" y="636"/>
                  <a:pt x="616" y="1295"/>
                </a:cubicBezTo>
                <a:cubicBezTo>
                  <a:pt x="1242" y="1963"/>
                  <a:pt x="1706" y="2016"/>
                  <a:pt x="1839" y="2016"/>
                </a:cubicBezTo>
                <a:cubicBezTo>
                  <a:pt x="1864" y="2016"/>
                  <a:pt x="1877" y="2014"/>
                  <a:pt x="1877" y="2014"/>
                </a:cubicBezTo>
                <a:lnTo>
                  <a:pt x="1904" y="1897"/>
                </a:lnTo>
                <a:cubicBezTo>
                  <a:pt x="1904" y="1897"/>
                  <a:pt x="1512" y="437"/>
                  <a:pt x="835" y="87"/>
                </a:cubicBezTo>
                <a:cubicBezTo>
                  <a:pt x="719" y="27"/>
                  <a:pt x="615" y="0"/>
                  <a:pt x="52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8" name="Google Shape;248;p17"/>
          <p:cNvGrpSpPr/>
          <p:nvPr/>
        </p:nvGrpSpPr>
        <p:grpSpPr>
          <a:xfrm flipH="1" rot="-3964923">
            <a:off x="7686757" y="-333818"/>
            <a:ext cx="1257099" cy="1255522"/>
            <a:chOff x="4581850" y="1105000"/>
            <a:chExt cx="385000" cy="384517"/>
          </a:xfrm>
        </p:grpSpPr>
        <p:sp>
          <p:nvSpPr>
            <p:cNvPr id="249" name="Google Shape;249;p17"/>
            <p:cNvSpPr/>
            <p:nvPr/>
          </p:nvSpPr>
          <p:spPr>
            <a:xfrm>
              <a:off x="4581850" y="1242375"/>
              <a:ext cx="346350" cy="185725"/>
            </a:xfrm>
            <a:custGeom>
              <a:rect b="b" l="l" r="r" t="t"/>
              <a:pathLst>
                <a:path extrusionOk="0" h="7429" w="13854">
                  <a:moveTo>
                    <a:pt x="13847" y="1"/>
                  </a:moveTo>
                  <a:cubicBezTo>
                    <a:pt x="13846" y="1"/>
                    <a:pt x="13844" y="2"/>
                    <a:pt x="13843" y="3"/>
                  </a:cubicBezTo>
                  <a:cubicBezTo>
                    <a:pt x="13253" y="786"/>
                    <a:pt x="12594" y="1517"/>
                    <a:pt x="11877" y="2186"/>
                  </a:cubicBezTo>
                  <a:cubicBezTo>
                    <a:pt x="11164" y="2852"/>
                    <a:pt x="10393" y="3456"/>
                    <a:pt x="9577" y="3992"/>
                  </a:cubicBezTo>
                  <a:cubicBezTo>
                    <a:pt x="8747" y="4535"/>
                    <a:pt x="7869" y="5004"/>
                    <a:pt x="6957" y="5394"/>
                  </a:cubicBezTo>
                  <a:cubicBezTo>
                    <a:pt x="5909" y="5843"/>
                    <a:pt x="4824" y="6210"/>
                    <a:pt x="3731" y="6531"/>
                  </a:cubicBezTo>
                  <a:cubicBezTo>
                    <a:pt x="2647" y="6849"/>
                    <a:pt x="1547" y="7110"/>
                    <a:pt x="437" y="7322"/>
                  </a:cubicBezTo>
                  <a:cubicBezTo>
                    <a:pt x="297" y="7349"/>
                    <a:pt x="158" y="7374"/>
                    <a:pt x="19" y="7399"/>
                  </a:cubicBezTo>
                  <a:cubicBezTo>
                    <a:pt x="0" y="7402"/>
                    <a:pt x="7" y="7428"/>
                    <a:pt x="23" y="7428"/>
                  </a:cubicBezTo>
                  <a:cubicBezTo>
                    <a:pt x="24" y="7428"/>
                    <a:pt x="25" y="7428"/>
                    <a:pt x="26" y="7428"/>
                  </a:cubicBezTo>
                  <a:cubicBezTo>
                    <a:pt x="1154" y="7236"/>
                    <a:pt x="2270" y="6980"/>
                    <a:pt x="3371" y="6672"/>
                  </a:cubicBezTo>
                  <a:cubicBezTo>
                    <a:pt x="4473" y="6363"/>
                    <a:pt x="5565" y="6006"/>
                    <a:pt x="6626" y="5572"/>
                  </a:cubicBezTo>
                  <a:cubicBezTo>
                    <a:pt x="7563" y="5189"/>
                    <a:pt x="8466" y="4731"/>
                    <a:pt x="9323" y="4190"/>
                  </a:cubicBezTo>
                  <a:cubicBezTo>
                    <a:pt x="10144" y="3671"/>
                    <a:pt x="10921" y="3083"/>
                    <a:pt x="11640" y="2432"/>
                  </a:cubicBezTo>
                  <a:cubicBezTo>
                    <a:pt x="12369" y="1774"/>
                    <a:pt x="13039" y="1055"/>
                    <a:pt x="13642" y="281"/>
                  </a:cubicBezTo>
                  <a:cubicBezTo>
                    <a:pt x="13713" y="191"/>
                    <a:pt x="13782" y="100"/>
                    <a:pt x="13851" y="8"/>
                  </a:cubicBezTo>
                  <a:cubicBezTo>
                    <a:pt x="13854" y="5"/>
                    <a:pt x="13850" y="1"/>
                    <a:pt x="13847"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7"/>
            <p:cNvSpPr/>
            <p:nvPr/>
          </p:nvSpPr>
          <p:spPr>
            <a:xfrm rot="304289">
              <a:off x="4649024" y="1389532"/>
              <a:ext cx="290279" cy="87326"/>
            </a:xfrm>
            <a:custGeom>
              <a:rect b="b" l="l" r="r" t="t"/>
              <a:pathLst>
                <a:path extrusionOk="0" h="3493" w="11611">
                  <a:moveTo>
                    <a:pt x="5202" y="0"/>
                  </a:moveTo>
                  <a:cubicBezTo>
                    <a:pt x="4527" y="0"/>
                    <a:pt x="3852" y="79"/>
                    <a:pt x="3195" y="235"/>
                  </a:cubicBezTo>
                  <a:cubicBezTo>
                    <a:pt x="2795" y="329"/>
                    <a:pt x="602" y="1439"/>
                    <a:pt x="85" y="1439"/>
                  </a:cubicBezTo>
                  <a:cubicBezTo>
                    <a:pt x="47" y="1439"/>
                    <a:pt x="19" y="1434"/>
                    <a:pt x="0" y="1421"/>
                  </a:cubicBezTo>
                  <a:lnTo>
                    <a:pt x="0" y="1421"/>
                  </a:lnTo>
                  <a:cubicBezTo>
                    <a:pt x="2117" y="2856"/>
                    <a:pt x="4663" y="3492"/>
                    <a:pt x="7234" y="3492"/>
                  </a:cubicBezTo>
                  <a:cubicBezTo>
                    <a:pt x="8710" y="3492"/>
                    <a:pt x="10195" y="3282"/>
                    <a:pt x="11611" y="2893"/>
                  </a:cubicBezTo>
                  <a:cubicBezTo>
                    <a:pt x="10369" y="1489"/>
                    <a:pt x="8654" y="510"/>
                    <a:pt x="6814" y="153"/>
                  </a:cubicBezTo>
                  <a:cubicBezTo>
                    <a:pt x="6283" y="51"/>
                    <a:pt x="5743" y="0"/>
                    <a:pt x="5202" y="0"/>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7"/>
            <p:cNvSpPr/>
            <p:nvPr/>
          </p:nvSpPr>
          <p:spPr>
            <a:xfrm>
              <a:off x="4741625" y="1152350"/>
              <a:ext cx="105075" cy="224525"/>
            </a:xfrm>
            <a:custGeom>
              <a:rect b="b" l="l" r="r" t="t"/>
              <a:pathLst>
                <a:path extrusionOk="0" h="8981" w="4203">
                  <a:moveTo>
                    <a:pt x="3168" y="1"/>
                  </a:moveTo>
                  <a:cubicBezTo>
                    <a:pt x="1413" y="2351"/>
                    <a:pt x="0" y="6005"/>
                    <a:pt x="588" y="8981"/>
                  </a:cubicBezTo>
                  <a:cubicBezTo>
                    <a:pt x="2435" y="7951"/>
                    <a:pt x="3684" y="6420"/>
                    <a:pt x="3992" y="4265"/>
                  </a:cubicBezTo>
                  <a:cubicBezTo>
                    <a:pt x="4202" y="2805"/>
                    <a:pt x="3907" y="1278"/>
                    <a:pt x="3168"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7"/>
            <p:cNvSpPr/>
            <p:nvPr/>
          </p:nvSpPr>
          <p:spPr>
            <a:xfrm>
              <a:off x="4841875" y="1105000"/>
              <a:ext cx="124975" cy="221650"/>
            </a:xfrm>
            <a:custGeom>
              <a:rect b="b" l="l" r="r" t="t"/>
              <a:pathLst>
                <a:path extrusionOk="0" h="8866" w="4999">
                  <a:moveTo>
                    <a:pt x="4440" y="1"/>
                  </a:moveTo>
                  <a:cubicBezTo>
                    <a:pt x="3234" y="1281"/>
                    <a:pt x="2293" y="2809"/>
                    <a:pt x="1689" y="4461"/>
                  </a:cubicBezTo>
                  <a:cubicBezTo>
                    <a:pt x="1421" y="5194"/>
                    <a:pt x="1164" y="5773"/>
                    <a:pt x="791" y="6440"/>
                  </a:cubicBezTo>
                  <a:cubicBezTo>
                    <a:pt x="610" y="6767"/>
                    <a:pt x="206" y="8786"/>
                    <a:pt x="1" y="8866"/>
                  </a:cubicBezTo>
                  <a:cubicBezTo>
                    <a:pt x="1065" y="8454"/>
                    <a:pt x="2130" y="7984"/>
                    <a:pt x="2990" y="7234"/>
                  </a:cubicBezTo>
                  <a:cubicBezTo>
                    <a:pt x="3768" y="6556"/>
                    <a:pt x="4271" y="5675"/>
                    <a:pt x="4552" y="4711"/>
                  </a:cubicBezTo>
                  <a:cubicBezTo>
                    <a:pt x="4998" y="3189"/>
                    <a:pt x="4890" y="1460"/>
                    <a:pt x="4440"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3" name="Shape 253"/>
        <p:cNvGrpSpPr/>
        <p:nvPr/>
      </p:nvGrpSpPr>
      <p:grpSpPr>
        <a:xfrm>
          <a:off x="0" y="0"/>
          <a:ext cx="0" cy="0"/>
          <a:chOff x="0" y="0"/>
          <a:chExt cx="0" cy="0"/>
        </a:xfrm>
      </p:grpSpPr>
      <p:sp>
        <p:nvSpPr>
          <p:cNvPr id="254" name="Google Shape;254;p18"/>
          <p:cNvSpPr txBox="1"/>
          <p:nvPr>
            <p:ph type="title"/>
          </p:nvPr>
        </p:nvSpPr>
        <p:spPr>
          <a:xfrm>
            <a:off x="1835700" y="1883300"/>
            <a:ext cx="5472600" cy="2279400"/>
          </a:xfrm>
          <a:prstGeom prst="rect">
            <a:avLst/>
          </a:prstGeom>
        </p:spPr>
        <p:txBody>
          <a:bodyPr anchorCtr="0" anchor="ctr" bIns="91425" lIns="91425" spcFirstLastPara="1" rIns="91425" wrap="square" tIns="91425">
            <a:noAutofit/>
          </a:bodyPr>
          <a:lstStyle>
            <a:lvl1pPr lvl="0" algn="ctr">
              <a:spcBef>
                <a:spcPts val="0"/>
              </a:spcBef>
              <a:spcAft>
                <a:spcPts val="0"/>
              </a:spcAft>
              <a:buSzPts val="6000"/>
              <a:buNone/>
              <a:defRPr sz="9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255" name="Google Shape;255;p18"/>
          <p:cNvSpPr/>
          <p:nvPr/>
        </p:nvSpPr>
        <p:spPr>
          <a:xfrm>
            <a:off x="742879" y="4441237"/>
            <a:ext cx="30495" cy="18439"/>
          </a:xfrm>
          <a:custGeom>
            <a:rect b="b" l="l" r="r" t="t"/>
            <a:pathLst>
              <a:path extrusionOk="0" h="119" w="166">
                <a:moveTo>
                  <a:pt x="35" y="0"/>
                </a:moveTo>
                <a:cubicBezTo>
                  <a:pt x="19" y="0"/>
                  <a:pt x="1" y="24"/>
                  <a:pt x="6" y="41"/>
                </a:cubicBezTo>
                <a:cubicBezTo>
                  <a:pt x="19" y="91"/>
                  <a:pt x="49" y="119"/>
                  <a:pt x="87" y="119"/>
                </a:cubicBezTo>
                <a:cubicBezTo>
                  <a:pt x="103" y="119"/>
                  <a:pt x="120" y="114"/>
                  <a:pt x="138" y="104"/>
                </a:cubicBezTo>
                <a:cubicBezTo>
                  <a:pt x="151" y="99"/>
                  <a:pt x="157" y="82"/>
                  <a:pt x="165" y="71"/>
                </a:cubicBezTo>
                <a:cubicBezTo>
                  <a:pt x="157" y="59"/>
                  <a:pt x="152" y="47"/>
                  <a:pt x="144" y="42"/>
                </a:cubicBezTo>
                <a:cubicBezTo>
                  <a:pt x="110" y="27"/>
                  <a:pt x="75" y="13"/>
                  <a:pt x="41" y="1"/>
                </a:cubicBezTo>
                <a:cubicBezTo>
                  <a:pt x="39" y="1"/>
                  <a:pt x="37" y="0"/>
                  <a:pt x="35"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p:nvPr/>
        </p:nvSpPr>
        <p:spPr>
          <a:xfrm>
            <a:off x="723958" y="3496677"/>
            <a:ext cx="10104" cy="7438"/>
          </a:xfrm>
          <a:custGeom>
            <a:rect b="b" l="l" r="r" t="t"/>
            <a:pathLst>
              <a:path extrusionOk="0" h="48" w="55">
                <a:moveTo>
                  <a:pt x="17" y="1"/>
                </a:moveTo>
                <a:cubicBezTo>
                  <a:pt x="12" y="13"/>
                  <a:pt x="1" y="32"/>
                  <a:pt x="5" y="37"/>
                </a:cubicBezTo>
                <a:cubicBezTo>
                  <a:pt x="11" y="45"/>
                  <a:pt x="17" y="48"/>
                  <a:pt x="23" y="48"/>
                </a:cubicBezTo>
                <a:cubicBezTo>
                  <a:pt x="34" y="48"/>
                  <a:pt x="45" y="39"/>
                  <a:pt x="54" y="32"/>
                </a:cubicBezTo>
                <a:cubicBezTo>
                  <a:pt x="41" y="22"/>
                  <a:pt x="30" y="11"/>
                  <a:pt x="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
          <p:cNvSpPr/>
          <p:nvPr/>
        </p:nvSpPr>
        <p:spPr>
          <a:xfrm>
            <a:off x="239544" y="4105931"/>
            <a:ext cx="3858" cy="4029"/>
          </a:xfrm>
          <a:custGeom>
            <a:rect b="b" l="l" r="r" t="t"/>
            <a:pathLst>
              <a:path extrusionOk="0" h="26" w="21">
                <a:moveTo>
                  <a:pt x="11" y="0"/>
                </a:moveTo>
                <a:cubicBezTo>
                  <a:pt x="7" y="4"/>
                  <a:pt x="1" y="8"/>
                  <a:pt x="1" y="12"/>
                </a:cubicBezTo>
                <a:cubicBezTo>
                  <a:pt x="1" y="16"/>
                  <a:pt x="6" y="22"/>
                  <a:pt x="9" y="26"/>
                </a:cubicBezTo>
                <a:lnTo>
                  <a:pt x="21" y="14"/>
                </a:lnTo>
                <a:lnTo>
                  <a:pt x="1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p:nvPr/>
        </p:nvSpPr>
        <p:spPr>
          <a:xfrm>
            <a:off x="279406" y="4118946"/>
            <a:ext cx="9920" cy="7128"/>
          </a:xfrm>
          <a:custGeom>
            <a:rect b="b" l="l" r="r" t="t"/>
            <a:pathLst>
              <a:path extrusionOk="0" h="46" w="54">
                <a:moveTo>
                  <a:pt x="25" y="1"/>
                </a:moveTo>
                <a:cubicBezTo>
                  <a:pt x="14" y="11"/>
                  <a:pt x="1" y="23"/>
                  <a:pt x="14" y="38"/>
                </a:cubicBezTo>
                <a:cubicBezTo>
                  <a:pt x="18" y="43"/>
                  <a:pt x="24" y="45"/>
                  <a:pt x="29" y="45"/>
                </a:cubicBezTo>
                <a:cubicBezTo>
                  <a:pt x="37" y="45"/>
                  <a:pt x="46" y="40"/>
                  <a:pt x="53" y="34"/>
                </a:cubicBezTo>
                <a:lnTo>
                  <a:pt x="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8"/>
          <p:cNvSpPr/>
          <p:nvPr/>
        </p:nvSpPr>
        <p:spPr>
          <a:xfrm>
            <a:off x="0" y="1181706"/>
            <a:ext cx="765305" cy="241102"/>
          </a:xfrm>
          <a:custGeom>
            <a:rect b="b" l="l" r="r" t="t"/>
            <a:pathLst>
              <a:path extrusionOk="0" h="1556" w="4166">
                <a:moveTo>
                  <a:pt x="7" y="1"/>
                </a:moveTo>
                <a:cubicBezTo>
                  <a:pt x="5" y="1"/>
                  <a:pt x="3" y="1"/>
                  <a:pt x="0" y="1"/>
                </a:cubicBezTo>
                <a:lnTo>
                  <a:pt x="2" y="863"/>
                </a:lnTo>
                <a:cubicBezTo>
                  <a:pt x="100" y="852"/>
                  <a:pt x="198" y="837"/>
                  <a:pt x="298" y="831"/>
                </a:cubicBezTo>
                <a:cubicBezTo>
                  <a:pt x="338" y="828"/>
                  <a:pt x="378" y="827"/>
                  <a:pt x="418" y="827"/>
                </a:cubicBezTo>
                <a:cubicBezTo>
                  <a:pt x="728" y="827"/>
                  <a:pt x="1027" y="896"/>
                  <a:pt x="1316" y="1015"/>
                </a:cubicBezTo>
                <a:cubicBezTo>
                  <a:pt x="1551" y="1111"/>
                  <a:pt x="1783" y="1214"/>
                  <a:pt x="2016" y="1314"/>
                </a:cubicBezTo>
                <a:cubicBezTo>
                  <a:pt x="2204" y="1396"/>
                  <a:pt x="2395" y="1468"/>
                  <a:pt x="2596" y="1508"/>
                </a:cubicBezTo>
                <a:cubicBezTo>
                  <a:pt x="2736" y="1536"/>
                  <a:pt x="2876" y="1556"/>
                  <a:pt x="3018" y="1556"/>
                </a:cubicBezTo>
                <a:cubicBezTo>
                  <a:pt x="3091" y="1556"/>
                  <a:pt x="3164" y="1551"/>
                  <a:pt x="3238" y="1539"/>
                </a:cubicBezTo>
                <a:cubicBezTo>
                  <a:pt x="3561" y="1488"/>
                  <a:pt x="3848" y="1353"/>
                  <a:pt x="4125" y="1188"/>
                </a:cubicBezTo>
                <a:cubicBezTo>
                  <a:pt x="4139" y="1180"/>
                  <a:pt x="4149" y="1162"/>
                  <a:pt x="4165" y="1146"/>
                </a:cubicBezTo>
                <a:cubicBezTo>
                  <a:pt x="4150" y="1143"/>
                  <a:pt x="4144" y="1140"/>
                  <a:pt x="4140" y="1140"/>
                </a:cubicBezTo>
                <a:cubicBezTo>
                  <a:pt x="4140" y="1140"/>
                  <a:pt x="4139" y="1140"/>
                  <a:pt x="4139" y="1140"/>
                </a:cubicBezTo>
                <a:cubicBezTo>
                  <a:pt x="4127" y="1142"/>
                  <a:pt x="4117" y="1146"/>
                  <a:pt x="4106" y="1149"/>
                </a:cubicBezTo>
                <a:cubicBezTo>
                  <a:pt x="3893" y="1209"/>
                  <a:pt x="3681" y="1239"/>
                  <a:pt x="3470" y="1239"/>
                </a:cubicBezTo>
                <a:cubicBezTo>
                  <a:pt x="3170" y="1239"/>
                  <a:pt x="2874" y="1179"/>
                  <a:pt x="2581" y="1065"/>
                </a:cubicBezTo>
                <a:cubicBezTo>
                  <a:pt x="2241" y="932"/>
                  <a:pt x="1911" y="776"/>
                  <a:pt x="1593" y="596"/>
                </a:cubicBezTo>
                <a:cubicBezTo>
                  <a:pt x="1358" y="464"/>
                  <a:pt x="1116" y="342"/>
                  <a:pt x="877" y="216"/>
                </a:cubicBezTo>
                <a:cubicBezTo>
                  <a:pt x="609" y="74"/>
                  <a:pt x="311" y="1"/>
                  <a:pt x="7" y="1"/>
                </a:cubicBezTo>
                <a:close/>
              </a:path>
            </a:pathLst>
          </a:custGeom>
          <a:solidFill>
            <a:srgbClr val="FF9F92"/>
          </a:solidFill>
          <a:ln cap="flat" cmpd="sng" w="9525">
            <a:solidFill>
              <a:srgbClr val="FF9F9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0" name="Google Shape;260;p18"/>
          <p:cNvGrpSpPr/>
          <p:nvPr/>
        </p:nvGrpSpPr>
        <p:grpSpPr>
          <a:xfrm>
            <a:off x="0" y="-25"/>
            <a:ext cx="9144068" cy="5143494"/>
            <a:chOff x="0" y="-25"/>
            <a:chExt cx="9144068" cy="5143494"/>
          </a:xfrm>
        </p:grpSpPr>
        <p:sp>
          <p:nvSpPr>
            <p:cNvPr id="261" name="Google Shape;261;p18"/>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8"/>
            <p:cNvSpPr/>
            <p:nvPr/>
          </p:nvSpPr>
          <p:spPr>
            <a:xfrm>
              <a:off x="7561236" y="-25"/>
              <a:ext cx="1582413" cy="998343"/>
            </a:xfrm>
            <a:custGeom>
              <a:rect b="b" l="l" r="r" t="t"/>
              <a:pathLst>
                <a:path extrusionOk="0" h="6443" w="8614">
                  <a:moveTo>
                    <a:pt x="2613" y="0"/>
                  </a:moveTo>
                  <a:cubicBezTo>
                    <a:pt x="2500" y="44"/>
                    <a:pt x="2387" y="88"/>
                    <a:pt x="2274" y="133"/>
                  </a:cubicBezTo>
                  <a:cubicBezTo>
                    <a:pt x="1921" y="278"/>
                    <a:pt x="1579" y="442"/>
                    <a:pt x="1263" y="659"/>
                  </a:cubicBezTo>
                  <a:cubicBezTo>
                    <a:pt x="1117" y="760"/>
                    <a:pt x="978" y="870"/>
                    <a:pt x="871" y="1013"/>
                  </a:cubicBezTo>
                  <a:cubicBezTo>
                    <a:pt x="816" y="1082"/>
                    <a:pt x="772" y="1159"/>
                    <a:pt x="740" y="1241"/>
                  </a:cubicBezTo>
                  <a:cubicBezTo>
                    <a:pt x="680" y="1403"/>
                    <a:pt x="741" y="1553"/>
                    <a:pt x="893" y="1635"/>
                  </a:cubicBezTo>
                  <a:cubicBezTo>
                    <a:pt x="941" y="1660"/>
                    <a:pt x="994" y="1679"/>
                    <a:pt x="1047" y="1692"/>
                  </a:cubicBezTo>
                  <a:cubicBezTo>
                    <a:pt x="1128" y="1712"/>
                    <a:pt x="1210" y="1719"/>
                    <a:pt x="1292" y="1719"/>
                  </a:cubicBezTo>
                  <a:cubicBezTo>
                    <a:pt x="1353" y="1719"/>
                    <a:pt x="1414" y="1716"/>
                    <a:pt x="1475" y="1710"/>
                  </a:cubicBezTo>
                  <a:cubicBezTo>
                    <a:pt x="1839" y="1676"/>
                    <a:pt x="2195" y="1601"/>
                    <a:pt x="2547" y="1506"/>
                  </a:cubicBezTo>
                  <a:cubicBezTo>
                    <a:pt x="2930" y="1401"/>
                    <a:pt x="3310" y="1283"/>
                    <a:pt x="3691" y="1171"/>
                  </a:cubicBezTo>
                  <a:cubicBezTo>
                    <a:pt x="3711" y="1164"/>
                    <a:pt x="3733" y="1158"/>
                    <a:pt x="3754" y="1154"/>
                  </a:cubicBezTo>
                  <a:cubicBezTo>
                    <a:pt x="3763" y="1152"/>
                    <a:pt x="3774" y="1144"/>
                    <a:pt x="3783" y="1144"/>
                  </a:cubicBezTo>
                  <a:cubicBezTo>
                    <a:pt x="3792" y="1144"/>
                    <a:pt x="3799" y="1150"/>
                    <a:pt x="3805" y="1170"/>
                  </a:cubicBezTo>
                  <a:cubicBezTo>
                    <a:pt x="3779" y="1192"/>
                    <a:pt x="3750" y="1217"/>
                    <a:pt x="3720" y="1241"/>
                  </a:cubicBezTo>
                  <a:cubicBezTo>
                    <a:pt x="3369" y="1528"/>
                    <a:pt x="3015" y="1810"/>
                    <a:pt x="2668" y="2102"/>
                  </a:cubicBezTo>
                  <a:cubicBezTo>
                    <a:pt x="2220" y="2478"/>
                    <a:pt x="1786" y="2871"/>
                    <a:pt x="1387" y="3301"/>
                  </a:cubicBezTo>
                  <a:cubicBezTo>
                    <a:pt x="1044" y="3671"/>
                    <a:pt x="736" y="4066"/>
                    <a:pt x="474" y="4498"/>
                  </a:cubicBezTo>
                  <a:cubicBezTo>
                    <a:pt x="321" y="4747"/>
                    <a:pt x="198" y="5015"/>
                    <a:pt x="107" y="5293"/>
                  </a:cubicBezTo>
                  <a:cubicBezTo>
                    <a:pt x="54" y="5450"/>
                    <a:pt x="21" y="5613"/>
                    <a:pt x="9" y="5779"/>
                  </a:cubicBezTo>
                  <a:cubicBezTo>
                    <a:pt x="0" y="5912"/>
                    <a:pt x="14" y="6044"/>
                    <a:pt x="64" y="6169"/>
                  </a:cubicBezTo>
                  <a:cubicBezTo>
                    <a:pt x="128" y="6325"/>
                    <a:pt x="248" y="6414"/>
                    <a:pt x="415" y="6436"/>
                  </a:cubicBezTo>
                  <a:cubicBezTo>
                    <a:pt x="461" y="6440"/>
                    <a:pt x="507" y="6443"/>
                    <a:pt x="552" y="6443"/>
                  </a:cubicBezTo>
                  <a:cubicBezTo>
                    <a:pt x="567" y="6443"/>
                    <a:pt x="582" y="6442"/>
                    <a:pt x="597" y="6442"/>
                  </a:cubicBezTo>
                  <a:cubicBezTo>
                    <a:pt x="787" y="6437"/>
                    <a:pt x="967" y="6383"/>
                    <a:pt x="1145" y="6320"/>
                  </a:cubicBezTo>
                  <a:cubicBezTo>
                    <a:pt x="1458" y="6210"/>
                    <a:pt x="1753" y="6059"/>
                    <a:pt x="2040" y="5893"/>
                  </a:cubicBezTo>
                  <a:cubicBezTo>
                    <a:pt x="2674" y="5528"/>
                    <a:pt x="3262" y="5098"/>
                    <a:pt x="3826" y="4636"/>
                  </a:cubicBezTo>
                  <a:cubicBezTo>
                    <a:pt x="4070" y="4436"/>
                    <a:pt x="4308" y="4231"/>
                    <a:pt x="4550" y="4029"/>
                  </a:cubicBezTo>
                  <a:cubicBezTo>
                    <a:pt x="4565" y="4017"/>
                    <a:pt x="4578" y="3993"/>
                    <a:pt x="4602" y="3993"/>
                  </a:cubicBezTo>
                  <a:cubicBezTo>
                    <a:pt x="4611" y="3993"/>
                    <a:pt x="4621" y="3996"/>
                    <a:pt x="4633" y="4005"/>
                  </a:cubicBezTo>
                  <a:cubicBezTo>
                    <a:pt x="4606" y="4053"/>
                    <a:pt x="4579" y="4101"/>
                    <a:pt x="4552" y="4148"/>
                  </a:cubicBezTo>
                  <a:cubicBezTo>
                    <a:pt x="4383" y="4440"/>
                    <a:pt x="4224" y="4737"/>
                    <a:pt x="4095" y="5049"/>
                  </a:cubicBezTo>
                  <a:cubicBezTo>
                    <a:pt x="4034" y="5198"/>
                    <a:pt x="3981" y="5349"/>
                    <a:pt x="3953" y="5507"/>
                  </a:cubicBezTo>
                  <a:cubicBezTo>
                    <a:pt x="3928" y="5649"/>
                    <a:pt x="3919" y="5793"/>
                    <a:pt x="3961" y="5934"/>
                  </a:cubicBezTo>
                  <a:cubicBezTo>
                    <a:pt x="4013" y="6107"/>
                    <a:pt x="4130" y="6199"/>
                    <a:pt x="4289" y="6199"/>
                  </a:cubicBezTo>
                  <a:cubicBezTo>
                    <a:pt x="4322" y="6199"/>
                    <a:pt x="4357" y="6195"/>
                    <a:pt x="4394" y="6187"/>
                  </a:cubicBezTo>
                  <a:cubicBezTo>
                    <a:pt x="4508" y="6164"/>
                    <a:pt x="4615" y="6116"/>
                    <a:pt x="4709" y="6047"/>
                  </a:cubicBezTo>
                  <a:cubicBezTo>
                    <a:pt x="4832" y="5954"/>
                    <a:pt x="4955" y="5859"/>
                    <a:pt x="5068" y="5753"/>
                  </a:cubicBezTo>
                  <a:cubicBezTo>
                    <a:pt x="5322" y="5513"/>
                    <a:pt x="5532" y="5235"/>
                    <a:pt x="5714" y="4938"/>
                  </a:cubicBezTo>
                  <a:cubicBezTo>
                    <a:pt x="5867" y="4688"/>
                    <a:pt x="6006" y="4432"/>
                    <a:pt x="6153" y="4177"/>
                  </a:cubicBezTo>
                  <a:cubicBezTo>
                    <a:pt x="6166" y="4154"/>
                    <a:pt x="6172" y="4119"/>
                    <a:pt x="6209" y="4119"/>
                  </a:cubicBezTo>
                  <a:cubicBezTo>
                    <a:pt x="6213" y="4119"/>
                    <a:pt x="6218" y="4119"/>
                    <a:pt x="6223" y="4120"/>
                  </a:cubicBezTo>
                  <a:cubicBezTo>
                    <a:pt x="6225" y="4163"/>
                    <a:pt x="6227" y="4207"/>
                    <a:pt x="6231" y="4251"/>
                  </a:cubicBezTo>
                  <a:cubicBezTo>
                    <a:pt x="6249" y="4523"/>
                    <a:pt x="6299" y="4788"/>
                    <a:pt x="6404" y="5040"/>
                  </a:cubicBezTo>
                  <a:cubicBezTo>
                    <a:pt x="6440" y="5126"/>
                    <a:pt x="6489" y="5207"/>
                    <a:pt x="6545" y="5282"/>
                  </a:cubicBezTo>
                  <a:cubicBezTo>
                    <a:pt x="6617" y="5375"/>
                    <a:pt x="6717" y="5416"/>
                    <a:pt x="6834" y="5416"/>
                  </a:cubicBezTo>
                  <a:cubicBezTo>
                    <a:pt x="6839" y="5416"/>
                    <a:pt x="6845" y="5416"/>
                    <a:pt x="6851" y="5416"/>
                  </a:cubicBezTo>
                  <a:cubicBezTo>
                    <a:pt x="6959" y="5412"/>
                    <a:pt x="7057" y="5376"/>
                    <a:pt x="7149" y="5322"/>
                  </a:cubicBezTo>
                  <a:cubicBezTo>
                    <a:pt x="7277" y="5246"/>
                    <a:pt x="7389" y="5144"/>
                    <a:pt x="7477" y="5023"/>
                  </a:cubicBezTo>
                  <a:cubicBezTo>
                    <a:pt x="7575" y="4890"/>
                    <a:pt x="7666" y="4752"/>
                    <a:pt x="7750" y="4608"/>
                  </a:cubicBezTo>
                  <a:cubicBezTo>
                    <a:pt x="8029" y="4118"/>
                    <a:pt x="8262" y="3605"/>
                    <a:pt x="8448" y="3073"/>
                  </a:cubicBezTo>
                  <a:cubicBezTo>
                    <a:pt x="8509" y="2902"/>
                    <a:pt x="8559" y="2727"/>
                    <a:pt x="8613" y="2554"/>
                  </a:cubicBezTo>
                  <a:lnTo>
                    <a:pt x="8613"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8"/>
            <p:cNvSpPr/>
            <p:nvPr/>
          </p:nvSpPr>
          <p:spPr>
            <a:xfrm>
              <a:off x="184" y="130"/>
              <a:ext cx="1592884" cy="998498"/>
            </a:xfrm>
            <a:custGeom>
              <a:rect b="b" l="l" r="r" t="t"/>
              <a:pathLst>
                <a:path extrusionOk="0" h="6444" w="8671">
                  <a:moveTo>
                    <a:pt x="1" y="1"/>
                  </a:moveTo>
                  <a:lnTo>
                    <a:pt x="1" y="2587"/>
                  </a:lnTo>
                  <a:cubicBezTo>
                    <a:pt x="78" y="2616"/>
                    <a:pt x="76" y="2692"/>
                    <a:pt x="96" y="2752"/>
                  </a:cubicBezTo>
                  <a:cubicBezTo>
                    <a:pt x="271" y="3299"/>
                    <a:pt x="493" y="3831"/>
                    <a:pt x="760" y="4340"/>
                  </a:cubicBezTo>
                  <a:cubicBezTo>
                    <a:pt x="854" y="4521"/>
                    <a:pt x="956" y="4698"/>
                    <a:pt x="1068" y="4869"/>
                  </a:cubicBezTo>
                  <a:cubicBezTo>
                    <a:pt x="1143" y="4984"/>
                    <a:pt x="1236" y="5088"/>
                    <a:pt x="1331" y="5187"/>
                  </a:cubicBezTo>
                  <a:cubicBezTo>
                    <a:pt x="1420" y="5279"/>
                    <a:pt x="1529" y="5349"/>
                    <a:pt x="1651" y="5388"/>
                  </a:cubicBezTo>
                  <a:cubicBezTo>
                    <a:pt x="1711" y="5408"/>
                    <a:pt x="1767" y="5418"/>
                    <a:pt x="1820" y="5418"/>
                  </a:cubicBezTo>
                  <a:cubicBezTo>
                    <a:pt x="1961" y="5418"/>
                    <a:pt x="2079" y="5348"/>
                    <a:pt x="2167" y="5208"/>
                  </a:cubicBezTo>
                  <a:cubicBezTo>
                    <a:pt x="2202" y="5152"/>
                    <a:pt x="2231" y="5093"/>
                    <a:pt x="2256" y="5031"/>
                  </a:cubicBezTo>
                  <a:cubicBezTo>
                    <a:pt x="2351" y="4789"/>
                    <a:pt x="2408" y="4533"/>
                    <a:pt x="2423" y="4273"/>
                  </a:cubicBezTo>
                  <a:cubicBezTo>
                    <a:pt x="2427" y="4221"/>
                    <a:pt x="2420" y="4166"/>
                    <a:pt x="2435" y="4116"/>
                  </a:cubicBezTo>
                  <a:cubicBezTo>
                    <a:pt x="2496" y="4120"/>
                    <a:pt x="2497" y="4169"/>
                    <a:pt x="2516" y="4199"/>
                  </a:cubicBezTo>
                  <a:cubicBezTo>
                    <a:pt x="2665" y="4456"/>
                    <a:pt x="2809" y="4719"/>
                    <a:pt x="2965" y="4972"/>
                  </a:cubicBezTo>
                  <a:cubicBezTo>
                    <a:pt x="3139" y="5254"/>
                    <a:pt x="3341" y="5519"/>
                    <a:pt x="3583" y="5748"/>
                  </a:cubicBezTo>
                  <a:cubicBezTo>
                    <a:pt x="3699" y="5858"/>
                    <a:pt x="3826" y="5955"/>
                    <a:pt x="3955" y="6052"/>
                  </a:cubicBezTo>
                  <a:cubicBezTo>
                    <a:pt x="4053" y="6123"/>
                    <a:pt x="4167" y="6171"/>
                    <a:pt x="4287" y="6192"/>
                  </a:cubicBezTo>
                  <a:cubicBezTo>
                    <a:pt x="4315" y="6197"/>
                    <a:pt x="4342" y="6199"/>
                    <a:pt x="4368" y="6199"/>
                  </a:cubicBezTo>
                  <a:cubicBezTo>
                    <a:pt x="4520" y="6199"/>
                    <a:pt x="4635" y="6112"/>
                    <a:pt x="4689" y="5954"/>
                  </a:cubicBezTo>
                  <a:cubicBezTo>
                    <a:pt x="4701" y="5912"/>
                    <a:pt x="4711" y="5870"/>
                    <a:pt x="4715" y="5826"/>
                  </a:cubicBezTo>
                  <a:cubicBezTo>
                    <a:pt x="4728" y="5698"/>
                    <a:pt x="4720" y="5571"/>
                    <a:pt x="4691" y="5447"/>
                  </a:cubicBezTo>
                  <a:cubicBezTo>
                    <a:pt x="4643" y="5236"/>
                    <a:pt x="4568" y="5033"/>
                    <a:pt x="4469" y="4842"/>
                  </a:cubicBezTo>
                  <a:cubicBezTo>
                    <a:pt x="4331" y="4571"/>
                    <a:pt x="4182" y="4306"/>
                    <a:pt x="4039" y="4038"/>
                  </a:cubicBezTo>
                  <a:cubicBezTo>
                    <a:pt x="4029" y="4019"/>
                    <a:pt x="4000" y="3999"/>
                    <a:pt x="4036" y="3970"/>
                  </a:cubicBezTo>
                  <a:lnTo>
                    <a:pt x="4036" y="3970"/>
                  </a:lnTo>
                  <a:cubicBezTo>
                    <a:pt x="4078" y="4006"/>
                    <a:pt x="4120" y="4040"/>
                    <a:pt x="4162" y="4077"/>
                  </a:cubicBezTo>
                  <a:cubicBezTo>
                    <a:pt x="4745" y="4576"/>
                    <a:pt x="5338" y="5064"/>
                    <a:pt x="5977" y="5494"/>
                  </a:cubicBezTo>
                  <a:cubicBezTo>
                    <a:pt x="6278" y="5698"/>
                    <a:pt x="6592" y="5887"/>
                    <a:pt x="6914" y="6056"/>
                  </a:cubicBezTo>
                  <a:cubicBezTo>
                    <a:pt x="7168" y="6190"/>
                    <a:pt x="7432" y="6304"/>
                    <a:pt x="7710" y="6382"/>
                  </a:cubicBezTo>
                  <a:cubicBezTo>
                    <a:pt x="7842" y="6420"/>
                    <a:pt x="7975" y="6443"/>
                    <a:pt x="8112" y="6443"/>
                  </a:cubicBezTo>
                  <a:cubicBezTo>
                    <a:pt x="8130" y="6443"/>
                    <a:pt x="8149" y="6443"/>
                    <a:pt x="8168" y="6442"/>
                  </a:cubicBezTo>
                  <a:cubicBezTo>
                    <a:pt x="8426" y="6428"/>
                    <a:pt x="8570" y="6302"/>
                    <a:pt x="8628" y="6047"/>
                  </a:cubicBezTo>
                  <a:cubicBezTo>
                    <a:pt x="8670" y="5859"/>
                    <a:pt x="8646" y="5674"/>
                    <a:pt x="8603" y="5490"/>
                  </a:cubicBezTo>
                  <a:cubicBezTo>
                    <a:pt x="8528" y="5172"/>
                    <a:pt x="8403" y="4867"/>
                    <a:pt x="8233" y="4589"/>
                  </a:cubicBezTo>
                  <a:cubicBezTo>
                    <a:pt x="8098" y="4368"/>
                    <a:pt x="7955" y="4150"/>
                    <a:pt x="7803" y="3941"/>
                  </a:cubicBezTo>
                  <a:cubicBezTo>
                    <a:pt x="7496" y="3519"/>
                    <a:pt x="7137" y="3144"/>
                    <a:pt x="6758" y="2786"/>
                  </a:cubicBezTo>
                  <a:cubicBezTo>
                    <a:pt x="6327" y="2381"/>
                    <a:pt x="5878" y="1997"/>
                    <a:pt x="5415" y="1629"/>
                  </a:cubicBezTo>
                  <a:cubicBezTo>
                    <a:pt x="5251" y="1498"/>
                    <a:pt x="5089" y="1365"/>
                    <a:pt x="4926" y="1232"/>
                  </a:cubicBezTo>
                  <a:cubicBezTo>
                    <a:pt x="4897" y="1208"/>
                    <a:pt x="4870" y="1182"/>
                    <a:pt x="4819" y="1135"/>
                  </a:cubicBezTo>
                  <a:lnTo>
                    <a:pt x="4819" y="1135"/>
                  </a:lnTo>
                  <a:cubicBezTo>
                    <a:pt x="4877" y="1145"/>
                    <a:pt x="4933" y="1160"/>
                    <a:pt x="4989" y="1180"/>
                  </a:cubicBezTo>
                  <a:cubicBezTo>
                    <a:pt x="5557" y="1362"/>
                    <a:pt x="6128" y="1530"/>
                    <a:pt x="6716" y="1643"/>
                  </a:cubicBezTo>
                  <a:cubicBezTo>
                    <a:pt x="6928" y="1683"/>
                    <a:pt x="7141" y="1713"/>
                    <a:pt x="7357" y="1719"/>
                  </a:cubicBezTo>
                  <a:cubicBezTo>
                    <a:pt x="7367" y="1719"/>
                    <a:pt x="7376" y="1719"/>
                    <a:pt x="7386" y="1719"/>
                  </a:cubicBezTo>
                  <a:cubicBezTo>
                    <a:pt x="7504" y="1719"/>
                    <a:pt x="7620" y="1701"/>
                    <a:pt x="7729" y="1652"/>
                  </a:cubicBezTo>
                  <a:cubicBezTo>
                    <a:pt x="7912" y="1571"/>
                    <a:pt x="7983" y="1401"/>
                    <a:pt x="7907" y="1214"/>
                  </a:cubicBezTo>
                  <a:cubicBezTo>
                    <a:pt x="7878" y="1142"/>
                    <a:pt x="7838" y="1075"/>
                    <a:pt x="7788" y="1016"/>
                  </a:cubicBezTo>
                  <a:cubicBezTo>
                    <a:pt x="7704" y="921"/>
                    <a:pt x="7612" y="832"/>
                    <a:pt x="7515" y="752"/>
                  </a:cubicBezTo>
                  <a:cubicBezTo>
                    <a:pt x="7410" y="670"/>
                    <a:pt x="7301" y="595"/>
                    <a:pt x="7187" y="528"/>
                  </a:cubicBezTo>
                  <a:cubicBezTo>
                    <a:pt x="6855" y="327"/>
                    <a:pt x="6501" y="173"/>
                    <a:pt x="6137" y="38"/>
                  </a:cubicBezTo>
                  <a:cubicBezTo>
                    <a:pt x="6114" y="27"/>
                    <a:pt x="6090" y="14"/>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8"/>
            <p:cNvSpPr/>
            <p:nvPr/>
          </p:nvSpPr>
          <p:spPr>
            <a:xfrm>
              <a:off x="8423887" y="3501945"/>
              <a:ext cx="8450" cy="6043"/>
            </a:xfrm>
            <a:custGeom>
              <a:rect b="b" l="l" r="r" t="t"/>
              <a:pathLst>
                <a:path extrusionOk="0" h="39" w="46">
                  <a:moveTo>
                    <a:pt x="21" y="1"/>
                  </a:moveTo>
                  <a:cubicBezTo>
                    <a:pt x="13" y="6"/>
                    <a:pt x="6" y="13"/>
                    <a:pt x="1" y="20"/>
                  </a:cubicBezTo>
                  <a:cubicBezTo>
                    <a:pt x="8" y="26"/>
                    <a:pt x="18" y="38"/>
                    <a:pt x="22" y="38"/>
                  </a:cubicBezTo>
                  <a:cubicBezTo>
                    <a:pt x="23" y="38"/>
                    <a:pt x="23" y="38"/>
                    <a:pt x="23" y="38"/>
                  </a:cubicBezTo>
                  <a:cubicBezTo>
                    <a:pt x="46" y="25"/>
                    <a:pt x="32" y="13"/>
                    <a:pt x="2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
            <p:cNvSpPr/>
            <p:nvPr/>
          </p:nvSpPr>
          <p:spPr>
            <a:xfrm>
              <a:off x="8260579" y="1002021"/>
              <a:ext cx="883425" cy="310055"/>
            </a:xfrm>
            <a:custGeom>
              <a:rect b="b" l="l" r="r" t="t"/>
              <a:pathLst>
                <a:path extrusionOk="0" h="2001" w="4809">
                  <a:moveTo>
                    <a:pt x="4706" y="0"/>
                  </a:moveTo>
                  <a:cubicBezTo>
                    <a:pt x="4671" y="0"/>
                    <a:pt x="4635" y="8"/>
                    <a:pt x="4600" y="10"/>
                  </a:cubicBezTo>
                  <a:cubicBezTo>
                    <a:pt x="4349" y="29"/>
                    <a:pt x="4112" y="101"/>
                    <a:pt x="3888" y="215"/>
                  </a:cubicBezTo>
                  <a:cubicBezTo>
                    <a:pt x="3656" y="331"/>
                    <a:pt x="3423" y="446"/>
                    <a:pt x="3197" y="572"/>
                  </a:cubicBezTo>
                  <a:cubicBezTo>
                    <a:pt x="2878" y="751"/>
                    <a:pt x="2548" y="902"/>
                    <a:pt x="2212" y="1045"/>
                  </a:cubicBezTo>
                  <a:cubicBezTo>
                    <a:pt x="1924" y="1167"/>
                    <a:pt x="1624" y="1211"/>
                    <a:pt x="1318" y="1211"/>
                  </a:cubicBezTo>
                  <a:cubicBezTo>
                    <a:pt x="1303" y="1211"/>
                    <a:pt x="1288" y="1211"/>
                    <a:pt x="1274" y="1211"/>
                  </a:cubicBezTo>
                  <a:cubicBezTo>
                    <a:pt x="1008" y="1207"/>
                    <a:pt x="760" y="1141"/>
                    <a:pt x="533" y="1001"/>
                  </a:cubicBezTo>
                  <a:cubicBezTo>
                    <a:pt x="439" y="943"/>
                    <a:pt x="343" y="890"/>
                    <a:pt x="247" y="835"/>
                  </a:cubicBezTo>
                  <a:cubicBezTo>
                    <a:pt x="210" y="814"/>
                    <a:pt x="173" y="795"/>
                    <a:pt x="134" y="795"/>
                  </a:cubicBezTo>
                  <a:cubicBezTo>
                    <a:pt x="110" y="795"/>
                    <a:pt x="86" y="802"/>
                    <a:pt x="62" y="820"/>
                  </a:cubicBezTo>
                  <a:cubicBezTo>
                    <a:pt x="8" y="859"/>
                    <a:pt x="1" y="924"/>
                    <a:pt x="36" y="1017"/>
                  </a:cubicBezTo>
                  <a:cubicBezTo>
                    <a:pt x="74" y="1116"/>
                    <a:pt x="142" y="1197"/>
                    <a:pt x="212" y="1275"/>
                  </a:cubicBezTo>
                  <a:cubicBezTo>
                    <a:pt x="476" y="1565"/>
                    <a:pt x="810" y="1747"/>
                    <a:pt x="1171" y="1878"/>
                  </a:cubicBezTo>
                  <a:cubicBezTo>
                    <a:pt x="1391" y="1958"/>
                    <a:pt x="1615" y="2000"/>
                    <a:pt x="1844" y="2000"/>
                  </a:cubicBezTo>
                  <a:cubicBezTo>
                    <a:pt x="1966" y="2000"/>
                    <a:pt x="2090" y="1988"/>
                    <a:pt x="2214" y="1964"/>
                  </a:cubicBezTo>
                  <a:cubicBezTo>
                    <a:pt x="2426" y="1922"/>
                    <a:pt x="2631" y="1858"/>
                    <a:pt x="2829" y="1773"/>
                  </a:cubicBezTo>
                  <a:cubicBezTo>
                    <a:pt x="3083" y="1664"/>
                    <a:pt x="3336" y="1553"/>
                    <a:pt x="3590" y="1446"/>
                  </a:cubicBezTo>
                  <a:cubicBezTo>
                    <a:pt x="3847" y="1338"/>
                    <a:pt x="4111" y="1271"/>
                    <a:pt x="4385" y="1271"/>
                  </a:cubicBezTo>
                  <a:cubicBezTo>
                    <a:pt x="4464" y="1271"/>
                    <a:pt x="4544" y="1277"/>
                    <a:pt x="4625" y="1289"/>
                  </a:cubicBezTo>
                  <a:cubicBezTo>
                    <a:pt x="4653" y="1293"/>
                    <a:pt x="4681" y="1294"/>
                    <a:pt x="4709" y="1294"/>
                  </a:cubicBezTo>
                  <a:cubicBezTo>
                    <a:pt x="4736" y="1294"/>
                    <a:pt x="4762" y="1293"/>
                    <a:pt x="4788" y="1293"/>
                  </a:cubicBezTo>
                  <a:cubicBezTo>
                    <a:pt x="4794" y="1293"/>
                    <a:pt x="4800" y="1293"/>
                    <a:pt x="4806" y="1293"/>
                  </a:cubicBezTo>
                  <a:lnTo>
                    <a:pt x="4808" y="1061"/>
                  </a:lnTo>
                  <a:cubicBezTo>
                    <a:pt x="4681" y="1036"/>
                    <a:pt x="4555" y="1025"/>
                    <a:pt x="4430" y="1025"/>
                  </a:cubicBezTo>
                  <a:cubicBezTo>
                    <a:pt x="4150" y="1025"/>
                    <a:pt x="3875" y="1083"/>
                    <a:pt x="3607" y="1187"/>
                  </a:cubicBezTo>
                  <a:cubicBezTo>
                    <a:pt x="3345" y="1289"/>
                    <a:pt x="3088" y="1405"/>
                    <a:pt x="2829" y="1515"/>
                  </a:cubicBezTo>
                  <a:cubicBezTo>
                    <a:pt x="2597" y="1617"/>
                    <a:pt x="2353" y="1691"/>
                    <a:pt x="2104" y="1735"/>
                  </a:cubicBezTo>
                  <a:cubicBezTo>
                    <a:pt x="2019" y="1749"/>
                    <a:pt x="1936" y="1756"/>
                    <a:pt x="1854" y="1756"/>
                  </a:cubicBezTo>
                  <a:cubicBezTo>
                    <a:pt x="1617" y="1756"/>
                    <a:pt x="1388" y="1700"/>
                    <a:pt x="1163" y="1612"/>
                  </a:cubicBezTo>
                  <a:cubicBezTo>
                    <a:pt x="1031" y="1559"/>
                    <a:pt x="907" y="1486"/>
                    <a:pt x="779" y="1419"/>
                  </a:cubicBezTo>
                  <a:cubicBezTo>
                    <a:pt x="746" y="1402"/>
                    <a:pt x="716" y="1376"/>
                    <a:pt x="651" y="1333"/>
                  </a:cubicBezTo>
                  <a:lnTo>
                    <a:pt x="651" y="1333"/>
                  </a:lnTo>
                  <a:cubicBezTo>
                    <a:pt x="717" y="1345"/>
                    <a:pt x="744" y="1350"/>
                    <a:pt x="771" y="1356"/>
                  </a:cubicBezTo>
                  <a:cubicBezTo>
                    <a:pt x="975" y="1411"/>
                    <a:pt x="1178" y="1438"/>
                    <a:pt x="1380" y="1438"/>
                  </a:cubicBezTo>
                  <a:cubicBezTo>
                    <a:pt x="1651" y="1438"/>
                    <a:pt x="1921" y="1389"/>
                    <a:pt x="2187" y="1294"/>
                  </a:cubicBezTo>
                  <a:cubicBezTo>
                    <a:pt x="2524" y="1172"/>
                    <a:pt x="2851" y="1022"/>
                    <a:pt x="3164" y="847"/>
                  </a:cubicBezTo>
                  <a:cubicBezTo>
                    <a:pt x="3434" y="697"/>
                    <a:pt x="3707" y="554"/>
                    <a:pt x="3981" y="410"/>
                  </a:cubicBezTo>
                  <a:cubicBezTo>
                    <a:pt x="4237" y="278"/>
                    <a:pt x="4519" y="205"/>
                    <a:pt x="4807" y="199"/>
                  </a:cubicBezTo>
                  <a:lnTo>
                    <a:pt x="4807" y="33"/>
                  </a:lnTo>
                  <a:cubicBezTo>
                    <a:pt x="4775" y="7"/>
                    <a:pt x="4741" y="0"/>
                    <a:pt x="4706"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8"/>
            <p:cNvSpPr/>
            <p:nvPr/>
          </p:nvSpPr>
          <p:spPr>
            <a:xfrm>
              <a:off x="8379616" y="1032856"/>
              <a:ext cx="764019" cy="241257"/>
            </a:xfrm>
            <a:custGeom>
              <a:rect b="b" l="l" r="r" t="t"/>
              <a:pathLst>
                <a:path extrusionOk="0" h="1557" w="4159">
                  <a:moveTo>
                    <a:pt x="4158" y="1"/>
                  </a:moveTo>
                  <a:cubicBezTo>
                    <a:pt x="3870" y="6"/>
                    <a:pt x="3588" y="79"/>
                    <a:pt x="3332" y="211"/>
                  </a:cubicBezTo>
                  <a:cubicBezTo>
                    <a:pt x="3058" y="355"/>
                    <a:pt x="2785" y="498"/>
                    <a:pt x="2515" y="648"/>
                  </a:cubicBezTo>
                  <a:cubicBezTo>
                    <a:pt x="2201" y="823"/>
                    <a:pt x="1874" y="973"/>
                    <a:pt x="1537" y="1095"/>
                  </a:cubicBezTo>
                  <a:cubicBezTo>
                    <a:pt x="1270" y="1191"/>
                    <a:pt x="1000" y="1240"/>
                    <a:pt x="728" y="1240"/>
                  </a:cubicBezTo>
                  <a:cubicBezTo>
                    <a:pt x="527" y="1240"/>
                    <a:pt x="325" y="1213"/>
                    <a:pt x="122" y="1158"/>
                  </a:cubicBezTo>
                  <a:cubicBezTo>
                    <a:pt x="95" y="1151"/>
                    <a:pt x="68" y="1146"/>
                    <a:pt x="1" y="1134"/>
                  </a:cubicBezTo>
                  <a:lnTo>
                    <a:pt x="1" y="1134"/>
                  </a:lnTo>
                  <a:cubicBezTo>
                    <a:pt x="67" y="1178"/>
                    <a:pt x="96" y="1203"/>
                    <a:pt x="130" y="1220"/>
                  </a:cubicBezTo>
                  <a:cubicBezTo>
                    <a:pt x="258" y="1287"/>
                    <a:pt x="382" y="1361"/>
                    <a:pt x="514" y="1413"/>
                  </a:cubicBezTo>
                  <a:cubicBezTo>
                    <a:pt x="739" y="1501"/>
                    <a:pt x="967" y="1557"/>
                    <a:pt x="1204" y="1557"/>
                  </a:cubicBezTo>
                  <a:cubicBezTo>
                    <a:pt x="1286" y="1557"/>
                    <a:pt x="1369" y="1550"/>
                    <a:pt x="1454" y="1536"/>
                  </a:cubicBezTo>
                  <a:cubicBezTo>
                    <a:pt x="1704" y="1492"/>
                    <a:pt x="1948" y="1418"/>
                    <a:pt x="2180" y="1316"/>
                  </a:cubicBezTo>
                  <a:cubicBezTo>
                    <a:pt x="2439" y="1206"/>
                    <a:pt x="2695" y="1090"/>
                    <a:pt x="2957" y="988"/>
                  </a:cubicBezTo>
                  <a:cubicBezTo>
                    <a:pt x="3226" y="884"/>
                    <a:pt x="3500" y="826"/>
                    <a:pt x="3780" y="826"/>
                  </a:cubicBezTo>
                  <a:cubicBezTo>
                    <a:pt x="3905" y="826"/>
                    <a:pt x="4031" y="837"/>
                    <a:pt x="4158" y="862"/>
                  </a:cubicBezTo>
                  <a:lnTo>
                    <a:pt x="4158"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8"/>
            <p:cNvSpPr/>
            <p:nvPr/>
          </p:nvSpPr>
          <p:spPr>
            <a:xfrm>
              <a:off x="7170876" y="130"/>
              <a:ext cx="389449" cy="768862"/>
            </a:xfrm>
            <a:custGeom>
              <a:rect b="b" l="l" r="r" t="t"/>
              <a:pathLst>
                <a:path extrusionOk="0" h="4962" w="2120">
                  <a:moveTo>
                    <a:pt x="28" y="1"/>
                  </a:moveTo>
                  <a:cubicBezTo>
                    <a:pt x="19" y="26"/>
                    <a:pt x="1" y="52"/>
                    <a:pt x="1" y="78"/>
                  </a:cubicBezTo>
                  <a:cubicBezTo>
                    <a:pt x="0" y="388"/>
                    <a:pt x="13" y="697"/>
                    <a:pt x="143" y="986"/>
                  </a:cubicBezTo>
                  <a:cubicBezTo>
                    <a:pt x="215" y="1146"/>
                    <a:pt x="299" y="1303"/>
                    <a:pt x="385" y="1457"/>
                  </a:cubicBezTo>
                  <a:cubicBezTo>
                    <a:pt x="595" y="1826"/>
                    <a:pt x="808" y="2194"/>
                    <a:pt x="1024" y="2560"/>
                  </a:cubicBezTo>
                  <a:cubicBezTo>
                    <a:pt x="1222" y="2893"/>
                    <a:pt x="1334" y="3253"/>
                    <a:pt x="1375" y="3637"/>
                  </a:cubicBezTo>
                  <a:cubicBezTo>
                    <a:pt x="1416" y="4021"/>
                    <a:pt x="1348" y="4384"/>
                    <a:pt x="1140" y="4715"/>
                  </a:cubicBezTo>
                  <a:cubicBezTo>
                    <a:pt x="1119" y="4747"/>
                    <a:pt x="1102" y="4782"/>
                    <a:pt x="1089" y="4818"/>
                  </a:cubicBezTo>
                  <a:cubicBezTo>
                    <a:pt x="1078" y="4857"/>
                    <a:pt x="1088" y="4898"/>
                    <a:pt x="1118" y="4924"/>
                  </a:cubicBezTo>
                  <a:cubicBezTo>
                    <a:pt x="1142" y="4946"/>
                    <a:pt x="1170" y="4961"/>
                    <a:pt x="1199" y="4961"/>
                  </a:cubicBezTo>
                  <a:cubicBezTo>
                    <a:pt x="1212" y="4961"/>
                    <a:pt x="1226" y="4958"/>
                    <a:pt x="1240" y="4951"/>
                  </a:cubicBezTo>
                  <a:cubicBezTo>
                    <a:pt x="1284" y="4928"/>
                    <a:pt x="1325" y="4900"/>
                    <a:pt x="1362" y="4868"/>
                  </a:cubicBezTo>
                  <a:cubicBezTo>
                    <a:pt x="1698" y="4571"/>
                    <a:pt x="1932" y="4211"/>
                    <a:pt x="2036" y="3772"/>
                  </a:cubicBezTo>
                  <a:cubicBezTo>
                    <a:pt x="2105" y="3483"/>
                    <a:pt x="2120" y="3194"/>
                    <a:pt x="2051" y="2902"/>
                  </a:cubicBezTo>
                  <a:cubicBezTo>
                    <a:pt x="2006" y="2708"/>
                    <a:pt x="1945" y="2519"/>
                    <a:pt x="1867" y="2336"/>
                  </a:cubicBezTo>
                  <a:cubicBezTo>
                    <a:pt x="1772" y="2113"/>
                    <a:pt x="1667" y="1894"/>
                    <a:pt x="1571" y="1672"/>
                  </a:cubicBezTo>
                  <a:cubicBezTo>
                    <a:pt x="1491" y="1484"/>
                    <a:pt x="1410" y="1295"/>
                    <a:pt x="1344" y="1104"/>
                  </a:cubicBezTo>
                  <a:cubicBezTo>
                    <a:pt x="1231" y="775"/>
                    <a:pt x="1221" y="443"/>
                    <a:pt x="1338" y="113"/>
                  </a:cubicBezTo>
                  <a:cubicBezTo>
                    <a:pt x="1350" y="78"/>
                    <a:pt x="1349" y="38"/>
                    <a:pt x="1354" y="1"/>
                  </a:cubicBezTo>
                  <a:close/>
                </a:path>
              </a:pathLst>
            </a:custGeom>
            <a:solidFill>
              <a:srgbClr val="FF9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
            <p:cNvSpPr/>
            <p:nvPr/>
          </p:nvSpPr>
          <p:spPr>
            <a:xfrm>
              <a:off x="6817072" y="130"/>
              <a:ext cx="454113" cy="542325"/>
            </a:xfrm>
            <a:custGeom>
              <a:rect b="b" l="l" r="r" t="t"/>
              <a:pathLst>
                <a:path extrusionOk="0" h="3500" w="2472">
                  <a:moveTo>
                    <a:pt x="461" y="1"/>
                  </a:moveTo>
                  <a:cubicBezTo>
                    <a:pt x="378" y="251"/>
                    <a:pt x="295" y="502"/>
                    <a:pt x="214" y="755"/>
                  </a:cubicBezTo>
                  <a:cubicBezTo>
                    <a:pt x="32" y="1318"/>
                    <a:pt x="1" y="1879"/>
                    <a:pt x="226" y="2441"/>
                  </a:cubicBezTo>
                  <a:cubicBezTo>
                    <a:pt x="334" y="2708"/>
                    <a:pt x="491" y="2938"/>
                    <a:pt x="708" y="3126"/>
                  </a:cubicBezTo>
                  <a:cubicBezTo>
                    <a:pt x="889" y="3283"/>
                    <a:pt x="1090" y="3410"/>
                    <a:pt x="1326" y="3465"/>
                  </a:cubicBezTo>
                  <a:cubicBezTo>
                    <a:pt x="1423" y="3487"/>
                    <a:pt x="1518" y="3499"/>
                    <a:pt x="1611" y="3499"/>
                  </a:cubicBezTo>
                  <a:cubicBezTo>
                    <a:pt x="1827" y="3499"/>
                    <a:pt x="2031" y="3433"/>
                    <a:pt x="2217" y="3282"/>
                  </a:cubicBezTo>
                  <a:cubicBezTo>
                    <a:pt x="2311" y="3205"/>
                    <a:pt x="2385" y="3104"/>
                    <a:pt x="2430" y="2991"/>
                  </a:cubicBezTo>
                  <a:cubicBezTo>
                    <a:pt x="2467" y="2903"/>
                    <a:pt x="2472" y="2806"/>
                    <a:pt x="2447" y="2715"/>
                  </a:cubicBezTo>
                  <a:cubicBezTo>
                    <a:pt x="2425" y="2627"/>
                    <a:pt x="2372" y="2581"/>
                    <a:pt x="2300" y="2581"/>
                  </a:cubicBezTo>
                  <a:cubicBezTo>
                    <a:pt x="2271" y="2581"/>
                    <a:pt x="2239" y="2588"/>
                    <a:pt x="2206" y="2605"/>
                  </a:cubicBezTo>
                  <a:cubicBezTo>
                    <a:pt x="2161" y="2626"/>
                    <a:pt x="2120" y="2656"/>
                    <a:pt x="2075" y="2678"/>
                  </a:cubicBezTo>
                  <a:cubicBezTo>
                    <a:pt x="1987" y="2724"/>
                    <a:pt x="1889" y="2747"/>
                    <a:pt x="1790" y="2747"/>
                  </a:cubicBezTo>
                  <a:cubicBezTo>
                    <a:pt x="1751" y="2747"/>
                    <a:pt x="1712" y="2743"/>
                    <a:pt x="1674" y="2736"/>
                  </a:cubicBezTo>
                  <a:cubicBezTo>
                    <a:pt x="1397" y="2689"/>
                    <a:pt x="1217" y="2521"/>
                    <a:pt x="1104" y="2278"/>
                  </a:cubicBezTo>
                  <a:cubicBezTo>
                    <a:pt x="985" y="2027"/>
                    <a:pt x="940" y="1747"/>
                    <a:pt x="972" y="1470"/>
                  </a:cubicBezTo>
                  <a:cubicBezTo>
                    <a:pt x="1004" y="1193"/>
                    <a:pt x="1077" y="928"/>
                    <a:pt x="1204" y="679"/>
                  </a:cubicBezTo>
                  <a:cubicBezTo>
                    <a:pt x="1242" y="605"/>
                    <a:pt x="1283" y="532"/>
                    <a:pt x="1312" y="455"/>
                  </a:cubicBezTo>
                  <a:cubicBezTo>
                    <a:pt x="1352" y="347"/>
                    <a:pt x="1384" y="235"/>
                    <a:pt x="1415" y="124"/>
                  </a:cubicBezTo>
                  <a:cubicBezTo>
                    <a:pt x="1427" y="81"/>
                    <a:pt x="1426" y="36"/>
                    <a:pt x="13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
            <p:cNvSpPr/>
            <p:nvPr/>
          </p:nvSpPr>
          <p:spPr>
            <a:xfrm>
              <a:off x="6533624" y="130"/>
              <a:ext cx="207584" cy="397912"/>
            </a:xfrm>
            <a:custGeom>
              <a:rect b="b" l="l" r="r" t="t"/>
              <a:pathLst>
                <a:path extrusionOk="0" h="2568" w="1130">
                  <a:moveTo>
                    <a:pt x="81" y="1"/>
                  </a:moveTo>
                  <a:cubicBezTo>
                    <a:pt x="69" y="37"/>
                    <a:pt x="61" y="74"/>
                    <a:pt x="53" y="112"/>
                  </a:cubicBezTo>
                  <a:cubicBezTo>
                    <a:pt x="1" y="545"/>
                    <a:pt x="23" y="973"/>
                    <a:pt x="180" y="1384"/>
                  </a:cubicBezTo>
                  <a:cubicBezTo>
                    <a:pt x="334" y="1790"/>
                    <a:pt x="567" y="2151"/>
                    <a:pt x="856" y="2475"/>
                  </a:cubicBezTo>
                  <a:cubicBezTo>
                    <a:pt x="870" y="2492"/>
                    <a:pt x="886" y="2507"/>
                    <a:pt x="903" y="2522"/>
                  </a:cubicBezTo>
                  <a:cubicBezTo>
                    <a:pt x="938" y="2552"/>
                    <a:pt x="974" y="2568"/>
                    <a:pt x="1008" y="2568"/>
                  </a:cubicBezTo>
                  <a:cubicBezTo>
                    <a:pt x="1029" y="2568"/>
                    <a:pt x="1050" y="2561"/>
                    <a:pt x="1069" y="2549"/>
                  </a:cubicBezTo>
                  <a:cubicBezTo>
                    <a:pt x="1114" y="2519"/>
                    <a:pt x="1130" y="2455"/>
                    <a:pt x="1100" y="2384"/>
                  </a:cubicBezTo>
                  <a:cubicBezTo>
                    <a:pt x="1067" y="2302"/>
                    <a:pt x="1025" y="2224"/>
                    <a:pt x="988" y="2143"/>
                  </a:cubicBezTo>
                  <a:cubicBezTo>
                    <a:pt x="841" y="1821"/>
                    <a:pt x="767" y="1484"/>
                    <a:pt x="784" y="1130"/>
                  </a:cubicBezTo>
                  <a:cubicBezTo>
                    <a:pt x="801" y="777"/>
                    <a:pt x="844" y="427"/>
                    <a:pt x="977" y="95"/>
                  </a:cubicBezTo>
                  <a:cubicBezTo>
                    <a:pt x="989" y="62"/>
                    <a:pt x="996" y="32"/>
                    <a:pt x="97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8"/>
            <p:cNvSpPr/>
            <p:nvPr/>
          </p:nvSpPr>
          <p:spPr>
            <a:xfrm>
              <a:off x="1595243" y="130"/>
              <a:ext cx="385775" cy="768397"/>
            </a:xfrm>
            <a:custGeom>
              <a:rect b="b" l="l" r="r" t="t"/>
              <a:pathLst>
                <a:path extrusionOk="0" h="4959" w="2100">
                  <a:moveTo>
                    <a:pt x="734" y="1"/>
                  </a:moveTo>
                  <a:cubicBezTo>
                    <a:pt x="745" y="42"/>
                    <a:pt x="751" y="86"/>
                    <a:pt x="764" y="128"/>
                  </a:cubicBezTo>
                  <a:cubicBezTo>
                    <a:pt x="860" y="412"/>
                    <a:pt x="866" y="719"/>
                    <a:pt x="781" y="1008"/>
                  </a:cubicBezTo>
                  <a:cubicBezTo>
                    <a:pt x="746" y="1136"/>
                    <a:pt x="702" y="1261"/>
                    <a:pt x="651" y="1383"/>
                  </a:cubicBezTo>
                  <a:cubicBezTo>
                    <a:pt x="557" y="1605"/>
                    <a:pt x="453" y="1826"/>
                    <a:pt x="353" y="2047"/>
                  </a:cubicBezTo>
                  <a:cubicBezTo>
                    <a:pt x="251" y="2274"/>
                    <a:pt x="154" y="2503"/>
                    <a:pt x="88" y="2743"/>
                  </a:cubicBezTo>
                  <a:cubicBezTo>
                    <a:pt x="40" y="2913"/>
                    <a:pt x="0" y="3085"/>
                    <a:pt x="1" y="3264"/>
                  </a:cubicBezTo>
                  <a:cubicBezTo>
                    <a:pt x="7" y="3921"/>
                    <a:pt x="263" y="4462"/>
                    <a:pt x="760" y="4890"/>
                  </a:cubicBezTo>
                  <a:cubicBezTo>
                    <a:pt x="786" y="4911"/>
                    <a:pt x="812" y="4929"/>
                    <a:pt x="842" y="4944"/>
                  </a:cubicBezTo>
                  <a:cubicBezTo>
                    <a:pt x="859" y="4954"/>
                    <a:pt x="878" y="4958"/>
                    <a:pt x="897" y="4958"/>
                  </a:cubicBezTo>
                  <a:cubicBezTo>
                    <a:pt x="927" y="4958"/>
                    <a:pt x="957" y="4946"/>
                    <a:pt x="979" y="4924"/>
                  </a:cubicBezTo>
                  <a:cubicBezTo>
                    <a:pt x="1011" y="4891"/>
                    <a:pt x="1021" y="4843"/>
                    <a:pt x="1003" y="4800"/>
                  </a:cubicBezTo>
                  <a:cubicBezTo>
                    <a:pt x="988" y="4765"/>
                    <a:pt x="968" y="4731"/>
                    <a:pt x="947" y="4699"/>
                  </a:cubicBezTo>
                  <a:cubicBezTo>
                    <a:pt x="766" y="4408"/>
                    <a:pt x="696" y="4087"/>
                    <a:pt x="715" y="3749"/>
                  </a:cubicBezTo>
                  <a:cubicBezTo>
                    <a:pt x="737" y="3336"/>
                    <a:pt x="848" y="2946"/>
                    <a:pt x="1058" y="2586"/>
                  </a:cubicBezTo>
                  <a:cubicBezTo>
                    <a:pt x="1167" y="2401"/>
                    <a:pt x="1275" y="2215"/>
                    <a:pt x="1382" y="2028"/>
                  </a:cubicBezTo>
                  <a:cubicBezTo>
                    <a:pt x="1544" y="1745"/>
                    <a:pt x="1704" y="1462"/>
                    <a:pt x="1865" y="1178"/>
                  </a:cubicBezTo>
                  <a:cubicBezTo>
                    <a:pt x="2054" y="846"/>
                    <a:pt x="2099" y="482"/>
                    <a:pt x="2097" y="108"/>
                  </a:cubicBezTo>
                  <a:cubicBezTo>
                    <a:pt x="2096" y="67"/>
                    <a:pt x="2091" y="29"/>
                    <a:pt x="206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8"/>
            <p:cNvSpPr/>
            <p:nvPr/>
          </p:nvSpPr>
          <p:spPr>
            <a:xfrm>
              <a:off x="1879976" y="-25"/>
              <a:ext cx="451173" cy="542635"/>
            </a:xfrm>
            <a:custGeom>
              <a:rect b="b" l="l" r="r" t="t"/>
              <a:pathLst>
                <a:path extrusionOk="0" h="3502" w="2456">
                  <a:moveTo>
                    <a:pt x="1076" y="0"/>
                  </a:moveTo>
                  <a:cubicBezTo>
                    <a:pt x="1056" y="35"/>
                    <a:pt x="1049" y="74"/>
                    <a:pt x="1056" y="112"/>
                  </a:cubicBezTo>
                  <a:cubicBezTo>
                    <a:pt x="1077" y="243"/>
                    <a:pt x="1117" y="371"/>
                    <a:pt x="1176" y="489"/>
                  </a:cubicBezTo>
                  <a:cubicBezTo>
                    <a:pt x="1226" y="593"/>
                    <a:pt x="1282" y="696"/>
                    <a:pt x="1326" y="803"/>
                  </a:cubicBezTo>
                  <a:cubicBezTo>
                    <a:pt x="1479" y="1178"/>
                    <a:pt x="1560" y="1564"/>
                    <a:pt x="1473" y="1969"/>
                  </a:cubicBezTo>
                  <a:cubicBezTo>
                    <a:pt x="1425" y="2188"/>
                    <a:pt x="1343" y="2390"/>
                    <a:pt x="1177" y="2551"/>
                  </a:cubicBezTo>
                  <a:cubicBezTo>
                    <a:pt x="1046" y="2680"/>
                    <a:pt x="873" y="2747"/>
                    <a:pt x="698" y="2747"/>
                  </a:cubicBezTo>
                  <a:cubicBezTo>
                    <a:pt x="585" y="2747"/>
                    <a:pt x="470" y="2719"/>
                    <a:pt x="366" y="2661"/>
                  </a:cubicBezTo>
                  <a:cubicBezTo>
                    <a:pt x="333" y="2643"/>
                    <a:pt x="301" y="2619"/>
                    <a:pt x="266" y="2603"/>
                  </a:cubicBezTo>
                  <a:cubicBezTo>
                    <a:pt x="233" y="2589"/>
                    <a:pt x="203" y="2581"/>
                    <a:pt x="175" y="2581"/>
                  </a:cubicBezTo>
                  <a:cubicBezTo>
                    <a:pt x="103" y="2581"/>
                    <a:pt x="48" y="2629"/>
                    <a:pt x="25" y="2719"/>
                  </a:cubicBezTo>
                  <a:cubicBezTo>
                    <a:pt x="0" y="2810"/>
                    <a:pt x="7" y="2907"/>
                    <a:pt x="44" y="2994"/>
                  </a:cubicBezTo>
                  <a:cubicBezTo>
                    <a:pt x="164" y="3272"/>
                    <a:pt x="388" y="3421"/>
                    <a:pt x="672" y="3480"/>
                  </a:cubicBezTo>
                  <a:cubicBezTo>
                    <a:pt x="743" y="3494"/>
                    <a:pt x="815" y="3501"/>
                    <a:pt x="887" y="3501"/>
                  </a:cubicBezTo>
                  <a:cubicBezTo>
                    <a:pt x="1047" y="3501"/>
                    <a:pt x="1206" y="3465"/>
                    <a:pt x="1352" y="3395"/>
                  </a:cubicBezTo>
                  <a:cubicBezTo>
                    <a:pt x="1752" y="3206"/>
                    <a:pt x="2046" y="2909"/>
                    <a:pt x="2221" y="2501"/>
                  </a:cubicBezTo>
                  <a:cubicBezTo>
                    <a:pt x="2417" y="2045"/>
                    <a:pt x="2456" y="1573"/>
                    <a:pt x="2347" y="1090"/>
                  </a:cubicBezTo>
                  <a:cubicBezTo>
                    <a:pt x="2263" y="716"/>
                    <a:pt x="2122" y="362"/>
                    <a:pt x="2003" y="2"/>
                  </a:cubicBezTo>
                  <a:lnTo>
                    <a:pt x="1076" y="0"/>
                  </a:ln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
            <p:cNvSpPr/>
            <p:nvPr/>
          </p:nvSpPr>
          <p:spPr>
            <a:xfrm>
              <a:off x="2409948" y="130"/>
              <a:ext cx="211258" cy="397912"/>
            </a:xfrm>
            <a:custGeom>
              <a:rect b="b" l="l" r="r" t="t"/>
              <a:pathLst>
                <a:path extrusionOk="0" h="2568" w="1150">
                  <a:moveTo>
                    <a:pt x="1042" y="1"/>
                  </a:moveTo>
                  <a:lnTo>
                    <a:pt x="146" y="2"/>
                  </a:lnTo>
                  <a:cubicBezTo>
                    <a:pt x="147" y="28"/>
                    <a:pt x="141" y="58"/>
                    <a:pt x="151" y="82"/>
                  </a:cubicBezTo>
                  <a:cubicBezTo>
                    <a:pt x="261" y="344"/>
                    <a:pt x="301" y="623"/>
                    <a:pt x="332" y="903"/>
                  </a:cubicBezTo>
                  <a:cubicBezTo>
                    <a:pt x="356" y="1117"/>
                    <a:pt x="354" y="1334"/>
                    <a:pt x="323" y="1546"/>
                  </a:cubicBezTo>
                  <a:cubicBezTo>
                    <a:pt x="287" y="1790"/>
                    <a:pt x="203" y="2016"/>
                    <a:pt x="100" y="2238"/>
                  </a:cubicBezTo>
                  <a:cubicBezTo>
                    <a:pt x="75" y="2292"/>
                    <a:pt x="46" y="2346"/>
                    <a:pt x="24" y="2402"/>
                  </a:cubicBezTo>
                  <a:cubicBezTo>
                    <a:pt x="1" y="2464"/>
                    <a:pt x="20" y="2521"/>
                    <a:pt x="64" y="2550"/>
                  </a:cubicBezTo>
                  <a:cubicBezTo>
                    <a:pt x="83" y="2562"/>
                    <a:pt x="104" y="2568"/>
                    <a:pt x="125" y="2568"/>
                  </a:cubicBezTo>
                  <a:cubicBezTo>
                    <a:pt x="156" y="2568"/>
                    <a:pt x="188" y="2556"/>
                    <a:pt x="217" y="2531"/>
                  </a:cubicBezTo>
                  <a:cubicBezTo>
                    <a:pt x="254" y="2498"/>
                    <a:pt x="289" y="2462"/>
                    <a:pt x="321" y="2424"/>
                  </a:cubicBezTo>
                  <a:cubicBezTo>
                    <a:pt x="512" y="2208"/>
                    <a:pt x="666" y="1966"/>
                    <a:pt x="803" y="1713"/>
                  </a:cubicBezTo>
                  <a:cubicBezTo>
                    <a:pt x="1075" y="1215"/>
                    <a:pt x="1150" y="683"/>
                    <a:pt x="1077" y="126"/>
                  </a:cubicBezTo>
                  <a:cubicBezTo>
                    <a:pt x="1072" y="83"/>
                    <a:pt x="1053" y="42"/>
                    <a:pt x="1042"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8"/>
            <p:cNvSpPr/>
            <p:nvPr/>
          </p:nvSpPr>
          <p:spPr>
            <a:xfrm>
              <a:off x="8537597" y="4500582"/>
              <a:ext cx="348300" cy="459582"/>
            </a:xfrm>
            <a:custGeom>
              <a:rect b="b" l="l" r="r" t="t"/>
              <a:pathLst>
                <a:path extrusionOk="0" h="2966" w="1896">
                  <a:moveTo>
                    <a:pt x="239" y="1"/>
                  </a:moveTo>
                  <a:cubicBezTo>
                    <a:pt x="207" y="1"/>
                    <a:pt x="174" y="8"/>
                    <a:pt x="140" y="25"/>
                  </a:cubicBezTo>
                  <a:cubicBezTo>
                    <a:pt x="25" y="83"/>
                    <a:pt x="5" y="192"/>
                    <a:pt x="1" y="300"/>
                  </a:cubicBezTo>
                  <a:cubicBezTo>
                    <a:pt x="4" y="451"/>
                    <a:pt x="44" y="589"/>
                    <a:pt x="95" y="724"/>
                  </a:cubicBezTo>
                  <a:cubicBezTo>
                    <a:pt x="161" y="899"/>
                    <a:pt x="256" y="1062"/>
                    <a:pt x="355" y="1220"/>
                  </a:cubicBezTo>
                  <a:cubicBezTo>
                    <a:pt x="703" y="1773"/>
                    <a:pt x="1111" y="2279"/>
                    <a:pt x="1555" y="2756"/>
                  </a:cubicBezTo>
                  <a:cubicBezTo>
                    <a:pt x="1601" y="2804"/>
                    <a:pt x="1650" y="2850"/>
                    <a:pt x="1698" y="2895"/>
                  </a:cubicBezTo>
                  <a:cubicBezTo>
                    <a:pt x="1721" y="2918"/>
                    <a:pt x="1748" y="2938"/>
                    <a:pt x="1777" y="2954"/>
                  </a:cubicBezTo>
                  <a:cubicBezTo>
                    <a:pt x="1791" y="2962"/>
                    <a:pt x="1805" y="2966"/>
                    <a:pt x="1819" y="2966"/>
                  </a:cubicBezTo>
                  <a:cubicBezTo>
                    <a:pt x="1860" y="2966"/>
                    <a:pt x="1895" y="2933"/>
                    <a:pt x="1890" y="2887"/>
                  </a:cubicBezTo>
                  <a:cubicBezTo>
                    <a:pt x="1884" y="2832"/>
                    <a:pt x="1872" y="2779"/>
                    <a:pt x="1855" y="2726"/>
                  </a:cubicBezTo>
                  <a:cubicBezTo>
                    <a:pt x="1620" y="2037"/>
                    <a:pt x="1325" y="1370"/>
                    <a:pt x="976" y="732"/>
                  </a:cubicBezTo>
                  <a:cubicBezTo>
                    <a:pt x="899" y="592"/>
                    <a:pt x="804" y="461"/>
                    <a:pt x="711" y="333"/>
                  </a:cubicBezTo>
                  <a:cubicBezTo>
                    <a:pt x="635" y="229"/>
                    <a:pt x="542" y="142"/>
                    <a:pt x="434" y="73"/>
                  </a:cubicBezTo>
                  <a:cubicBezTo>
                    <a:pt x="372" y="34"/>
                    <a:pt x="308" y="1"/>
                    <a:pt x="239"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8"/>
            <p:cNvSpPr/>
            <p:nvPr/>
          </p:nvSpPr>
          <p:spPr>
            <a:xfrm>
              <a:off x="8868990" y="4611680"/>
              <a:ext cx="139981" cy="294405"/>
            </a:xfrm>
            <a:custGeom>
              <a:rect b="b" l="l" r="r" t="t"/>
              <a:pathLst>
                <a:path extrusionOk="0" h="1900" w="762">
                  <a:moveTo>
                    <a:pt x="229" y="1"/>
                  </a:moveTo>
                  <a:cubicBezTo>
                    <a:pt x="140" y="1"/>
                    <a:pt x="65" y="70"/>
                    <a:pt x="31" y="200"/>
                  </a:cubicBezTo>
                  <a:cubicBezTo>
                    <a:pt x="1" y="314"/>
                    <a:pt x="3" y="429"/>
                    <a:pt x="17" y="545"/>
                  </a:cubicBezTo>
                  <a:cubicBezTo>
                    <a:pt x="62" y="907"/>
                    <a:pt x="175" y="1252"/>
                    <a:pt x="314" y="1589"/>
                  </a:cubicBezTo>
                  <a:cubicBezTo>
                    <a:pt x="360" y="1700"/>
                    <a:pt x="438" y="1783"/>
                    <a:pt x="526" y="1858"/>
                  </a:cubicBezTo>
                  <a:cubicBezTo>
                    <a:pt x="557" y="1886"/>
                    <a:pt x="590" y="1900"/>
                    <a:pt x="620" y="1900"/>
                  </a:cubicBezTo>
                  <a:cubicBezTo>
                    <a:pt x="668" y="1900"/>
                    <a:pt x="709" y="1865"/>
                    <a:pt x="728" y="1800"/>
                  </a:cubicBezTo>
                  <a:cubicBezTo>
                    <a:pt x="745" y="1735"/>
                    <a:pt x="755" y="1670"/>
                    <a:pt x="757" y="1605"/>
                  </a:cubicBezTo>
                  <a:cubicBezTo>
                    <a:pt x="761" y="1517"/>
                    <a:pt x="758" y="1428"/>
                    <a:pt x="758" y="1341"/>
                  </a:cubicBezTo>
                  <a:lnTo>
                    <a:pt x="751" y="1340"/>
                  </a:lnTo>
                  <a:cubicBezTo>
                    <a:pt x="734" y="1159"/>
                    <a:pt x="718" y="978"/>
                    <a:pt x="698" y="797"/>
                  </a:cubicBezTo>
                  <a:cubicBezTo>
                    <a:pt x="678" y="598"/>
                    <a:pt x="613" y="411"/>
                    <a:pt x="517" y="236"/>
                  </a:cubicBezTo>
                  <a:cubicBezTo>
                    <a:pt x="490" y="182"/>
                    <a:pt x="453" y="133"/>
                    <a:pt x="410" y="90"/>
                  </a:cubicBezTo>
                  <a:cubicBezTo>
                    <a:pt x="349" y="30"/>
                    <a:pt x="286" y="1"/>
                    <a:pt x="22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8"/>
            <p:cNvSpPr/>
            <p:nvPr/>
          </p:nvSpPr>
          <p:spPr>
            <a:xfrm>
              <a:off x="8481201" y="4819619"/>
              <a:ext cx="290066" cy="186715"/>
            </a:xfrm>
            <a:custGeom>
              <a:rect b="b" l="l" r="r" t="t"/>
              <a:pathLst>
                <a:path extrusionOk="0" h="1205" w="1579">
                  <a:moveTo>
                    <a:pt x="288" y="1"/>
                  </a:moveTo>
                  <a:cubicBezTo>
                    <a:pt x="265" y="3"/>
                    <a:pt x="243" y="2"/>
                    <a:pt x="221" y="6"/>
                  </a:cubicBezTo>
                  <a:cubicBezTo>
                    <a:pt x="78" y="30"/>
                    <a:pt x="1" y="133"/>
                    <a:pt x="19" y="278"/>
                  </a:cubicBezTo>
                  <a:cubicBezTo>
                    <a:pt x="27" y="344"/>
                    <a:pt x="54" y="407"/>
                    <a:pt x="99" y="457"/>
                  </a:cubicBezTo>
                  <a:cubicBezTo>
                    <a:pt x="167" y="530"/>
                    <a:pt x="234" y="605"/>
                    <a:pt x="313" y="663"/>
                  </a:cubicBezTo>
                  <a:cubicBezTo>
                    <a:pt x="564" y="844"/>
                    <a:pt x="834" y="998"/>
                    <a:pt x="1119" y="1119"/>
                  </a:cubicBezTo>
                  <a:cubicBezTo>
                    <a:pt x="1184" y="1148"/>
                    <a:pt x="1253" y="1169"/>
                    <a:pt x="1321" y="1190"/>
                  </a:cubicBezTo>
                  <a:cubicBezTo>
                    <a:pt x="1352" y="1200"/>
                    <a:pt x="1385" y="1205"/>
                    <a:pt x="1417" y="1205"/>
                  </a:cubicBezTo>
                  <a:cubicBezTo>
                    <a:pt x="1445" y="1205"/>
                    <a:pt x="1474" y="1201"/>
                    <a:pt x="1502" y="1194"/>
                  </a:cubicBezTo>
                  <a:cubicBezTo>
                    <a:pt x="1549" y="1182"/>
                    <a:pt x="1579" y="1138"/>
                    <a:pt x="1562" y="1094"/>
                  </a:cubicBezTo>
                  <a:cubicBezTo>
                    <a:pt x="1548" y="1054"/>
                    <a:pt x="1528" y="1014"/>
                    <a:pt x="1504" y="977"/>
                  </a:cubicBezTo>
                  <a:cubicBezTo>
                    <a:pt x="1359" y="754"/>
                    <a:pt x="1194" y="545"/>
                    <a:pt x="993" y="371"/>
                  </a:cubicBezTo>
                  <a:cubicBezTo>
                    <a:pt x="884" y="278"/>
                    <a:pt x="768" y="192"/>
                    <a:pt x="647" y="115"/>
                  </a:cubicBezTo>
                  <a:cubicBezTo>
                    <a:pt x="539" y="47"/>
                    <a:pt x="415" y="8"/>
                    <a:pt x="288"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8"/>
            <p:cNvSpPr/>
            <p:nvPr/>
          </p:nvSpPr>
          <p:spPr>
            <a:xfrm>
              <a:off x="266364" y="4500737"/>
              <a:ext cx="348667" cy="459892"/>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8"/>
            <p:cNvSpPr/>
            <p:nvPr/>
          </p:nvSpPr>
          <p:spPr>
            <a:xfrm>
              <a:off x="142734" y="4611525"/>
              <a:ext cx="139430" cy="294715"/>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8"/>
            <p:cNvSpPr/>
            <p:nvPr/>
          </p:nvSpPr>
          <p:spPr>
            <a:xfrm>
              <a:off x="381910" y="4819464"/>
              <a:ext cx="287678" cy="186095"/>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8"/>
            <p:cNvSpPr/>
            <p:nvPr/>
          </p:nvSpPr>
          <p:spPr>
            <a:xfrm>
              <a:off x="7816027" y="130"/>
              <a:ext cx="1216111" cy="777849"/>
            </a:xfrm>
            <a:custGeom>
              <a:rect b="b" l="l" r="r" t="t"/>
              <a:pathLst>
                <a:path extrusionOk="0" h="5020" w="6620">
                  <a:moveTo>
                    <a:pt x="6401" y="1"/>
                  </a:moveTo>
                  <a:lnTo>
                    <a:pt x="46" y="4854"/>
                  </a:lnTo>
                  <a:cubicBezTo>
                    <a:pt x="10" y="4875"/>
                    <a:pt x="1" y="4921"/>
                    <a:pt x="25" y="4953"/>
                  </a:cubicBezTo>
                  <a:cubicBezTo>
                    <a:pt x="38" y="4971"/>
                    <a:pt x="58" y="4980"/>
                    <a:pt x="78" y="4980"/>
                  </a:cubicBezTo>
                  <a:cubicBezTo>
                    <a:pt x="95" y="4980"/>
                    <a:pt x="112" y="4973"/>
                    <a:pt x="126" y="4960"/>
                  </a:cubicBezTo>
                  <a:lnTo>
                    <a:pt x="4745" y="1431"/>
                  </a:lnTo>
                  <a:lnTo>
                    <a:pt x="4745" y="1431"/>
                  </a:lnTo>
                  <a:lnTo>
                    <a:pt x="3441" y="4937"/>
                  </a:lnTo>
                  <a:cubicBezTo>
                    <a:pt x="3430" y="4986"/>
                    <a:pt x="3468" y="5020"/>
                    <a:pt x="3507" y="5020"/>
                  </a:cubicBezTo>
                  <a:cubicBezTo>
                    <a:pt x="3530" y="5020"/>
                    <a:pt x="3552" y="5008"/>
                    <a:pt x="3565" y="4983"/>
                  </a:cubicBezTo>
                  <a:lnTo>
                    <a:pt x="4943" y="1280"/>
                  </a:lnTo>
                  <a:lnTo>
                    <a:pt x="6052" y="434"/>
                  </a:lnTo>
                  <a:lnTo>
                    <a:pt x="6052" y="434"/>
                  </a:lnTo>
                  <a:lnTo>
                    <a:pt x="5528" y="4402"/>
                  </a:lnTo>
                  <a:cubicBezTo>
                    <a:pt x="5524" y="4437"/>
                    <a:pt x="5549" y="4470"/>
                    <a:pt x="5585" y="4476"/>
                  </a:cubicBezTo>
                  <a:cubicBezTo>
                    <a:pt x="5588" y="4476"/>
                    <a:pt x="5592" y="4476"/>
                    <a:pt x="5595" y="4476"/>
                  </a:cubicBezTo>
                  <a:cubicBezTo>
                    <a:pt x="5627" y="4476"/>
                    <a:pt x="5656" y="4452"/>
                    <a:pt x="5660" y="4419"/>
                  </a:cubicBezTo>
                  <a:lnTo>
                    <a:pt x="6195" y="361"/>
                  </a:lnTo>
                  <a:cubicBezTo>
                    <a:pt x="6196" y="350"/>
                    <a:pt x="6194" y="339"/>
                    <a:pt x="6190" y="328"/>
                  </a:cubicBezTo>
                  <a:lnTo>
                    <a:pt x="6620"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8"/>
            <p:cNvSpPr/>
            <p:nvPr/>
          </p:nvSpPr>
          <p:spPr>
            <a:xfrm>
              <a:off x="7833478" y="130"/>
              <a:ext cx="628263" cy="174319"/>
            </a:xfrm>
            <a:custGeom>
              <a:rect b="b" l="l" r="r" t="t"/>
              <a:pathLst>
                <a:path extrusionOk="0" h="1125" w="3420">
                  <a:moveTo>
                    <a:pt x="3001" y="1"/>
                  </a:moveTo>
                  <a:cubicBezTo>
                    <a:pt x="2171" y="278"/>
                    <a:pt x="1065" y="652"/>
                    <a:pt x="63" y="992"/>
                  </a:cubicBezTo>
                  <a:cubicBezTo>
                    <a:pt x="24" y="1000"/>
                    <a:pt x="1" y="1041"/>
                    <a:pt x="14" y="1079"/>
                  </a:cubicBezTo>
                  <a:cubicBezTo>
                    <a:pt x="23" y="1107"/>
                    <a:pt x="49" y="1125"/>
                    <a:pt x="76" y="1125"/>
                  </a:cubicBezTo>
                  <a:cubicBezTo>
                    <a:pt x="86" y="1125"/>
                    <a:pt x="96" y="1122"/>
                    <a:pt x="106" y="1117"/>
                  </a:cubicBezTo>
                  <a:cubicBezTo>
                    <a:pt x="860" y="862"/>
                    <a:pt x="2430" y="330"/>
                    <a:pt x="3420" y="1"/>
                  </a:cubicBez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8"/>
            <p:cNvSpPr/>
            <p:nvPr/>
          </p:nvSpPr>
          <p:spPr>
            <a:xfrm>
              <a:off x="94605" y="130"/>
              <a:ext cx="1161735" cy="743915"/>
            </a:xfrm>
            <a:custGeom>
              <a:rect b="b" l="l" r="r" t="t"/>
              <a:pathLst>
                <a:path extrusionOk="0" h="4801" w="6324">
                  <a:moveTo>
                    <a:pt x="0" y="1"/>
                  </a:moveTo>
                  <a:lnTo>
                    <a:pt x="136" y="104"/>
                  </a:lnTo>
                  <a:cubicBezTo>
                    <a:pt x="131" y="114"/>
                    <a:pt x="129" y="126"/>
                    <a:pt x="131" y="137"/>
                  </a:cubicBezTo>
                  <a:lnTo>
                    <a:pt x="665" y="4194"/>
                  </a:lnTo>
                  <a:cubicBezTo>
                    <a:pt x="670" y="4227"/>
                    <a:pt x="698" y="4252"/>
                    <a:pt x="731" y="4252"/>
                  </a:cubicBezTo>
                  <a:lnTo>
                    <a:pt x="739" y="4252"/>
                  </a:lnTo>
                  <a:cubicBezTo>
                    <a:pt x="776" y="4247"/>
                    <a:pt x="801" y="4214"/>
                    <a:pt x="797" y="4177"/>
                  </a:cubicBezTo>
                  <a:lnTo>
                    <a:pt x="273" y="210"/>
                  </a:lnTo>
                  <a:lnTo>
                    <a:pt x="273" y="210"/>
                  </a:lnTo>
                  <a:lnTo>
                    <a:pt x="1381" y="1056"/>
                  </a:lnTo>
                  <a:lnTo>
                    <a:pt x="2760" y="4758"/>
                  </a:lnTo>
                  <a:cubicBezTo>
                    <a:pt x="2770" y="4784"/>
                    <a:pt x="2794" y="4801"/>
                    <a:pt x="2822" y="4801"/>
                  </a:cubicBezTo>
                  <a:cubicBezTo>
                    <a:pt x="2830" y="4801"/>
                    <a:pt x="2838" y="4800"/>
                    <a:pt x="2846" y="4798"/>
                  </a:cubicBezTo>
                  <a:cubicBezTo>
                    <a:pt x="2880" y="4784"/>
                    <a:pt x="2897" y="4746"/>
                    <a:pt x="2884" y="4712"/>
                  </a:cubicBezTo>
                  <a:lnTo>
                    <a:pt x="1580" y="1206"/>
                  </a:lnTo>
                  <a:lnTo>
                    <a:pt x="6199" y="4736"/>
                  </a:lnTo>
                  <a:cubicBezTo>
                    <a:pt x="6212" y="4749"/>
                    <a:pt x="6229" y="4755"/>
                    <a:pt x="6246" y="4755"/>
                  </a:cubicBezTo>
                  <a:cubicBezTo>
                    <a:pt x="6266" y="4755"/>
                    <a:pt x="6286" y="4746"/>
                    <a:pt x="6299" y="4728"/>
                  </a:cubicBezTo>
                  <a:cubicBezTo>
                    <a:pt x="6324" y="4696"/>
                    <a:pt x="6314" y="4650"/>
                    <a:pt x="6279" y="4630"/>
                  </a:cubicBezTo>
                  <a:lnTo>
                    <a:pt x="218"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8"/>
            <p:cNvSpPr/>
            <p:nvPr/>
          </p:nvSpPr>
          <p:spPr>
            <a:xfrm>
              <a:off x="734061" y="130"/>
              <a:ext cx="503345" cy="138990"/>
            </a:xfrm>
            <a:custGeom>
              <a:rect b="b" l="l" r="r" t="t"/>
              <a:pathLst>
                <a:path extrusionOk="0" h="897" w="2740">
                  <a:moveTo>
                    <a:pt x="0" y="1"/>
                  </a:moveTo>
                  <a:cubicBezTo>
                    <a:pt x="930" y="312"/>
                    <a:pt x="2045" y="690"/>
                    <a:pt x="2644" y="893"/>
                  </a:cubicBezTo>
                  <a:cubicBezTo>
                    <a:pt x="2651" y="896"/>
                    <a:pt x="2659" y="897"/>
                    <a:pt x="2666" y="897"/>
                  </a:cubicBezTo>
                  <a:cubicBezTo>
                    <a:pt x="2693" y="897"/>
                    <a:pt x="2719" y="879"/>
                    <a:pt x="2728" y="852"/>
                  </a:cubicBezTo>
                  <a:cubicBezTo>
                    <a:pt x="2739" y="817"/>
                    <a:pt x="2721" y="779"/>
                    <a:pt x="2687" y="768"/>
                  </a:cubicBezTo>
                  <a:cubicBezTo>
                    <a:pt x="1936" y="513"/>
                    <a:pt x="1126" y="238"/>
                    <a:pt x="417" y="1"/>
                  </a:cubicBez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8"/>
            <p:cNvSpPr/>
            <p:nvPr/>
          </p:nvSpPr>
          <p:spPr>
            <a:xfrm>
              <a:off x="8823820" y="1372869"/>
              <a:ext cx="151922" cy="129848"/>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8"/>
            <p:cNvSpPr/>
            <p:nvPr/>
          </p:nvSpPr>
          <p:spPr>
            <a:xfrm>
              <a:off x="279404" y="1032859"/>
              <a:ext cx="151922" cy="129538"/>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p:nvPr/>
          </p:nvSpPr>
          <p:spPr>
            <a:xfrm>
              <a:off x="266369" y="4417139"/>
              <a:ext cx="129510" cy="111254"/>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8"/>
            <p:cNvSpPr/>
            <p:nvPr/>
          </p:nvSpPr>
          <p:spPr>
            <a:xfrm>
              <a:off x="8823835" y="4394901"/>
              <a:ext cx="128959" cy="111099"/>
            </a:xfrm>
            <a:custGeom>
              <a:rect b="b" l="l" r="r" t="t"/>
              <a:pathLst>
                <a:path extrusionOk="0" h="717" w="702">
                  <a:moveTo>
                    <a:pt x="347" y="0"/>
                  </a:moveTo>
                  <a:cubicBezTo>
                    <a:pt x="161" y="0"/>
                    <a:pt x="7" y="166"/>
                    <a:pt x="4" y="368"/>
                  </a:cubicBezTo>
                  <a:cubicBezTo>
                    <a:pt x="1" y="560"/>
                    <a:pt x="143" y="716"/>
                    <a:pt x="328" y="717"/>
                  </a:cubicBezTo>
                  <a:cubicBezTo>
                    <a:pt x="535" y="717"/>
                    <a:pt x="697" y="554"/>
                    <a:pt x="699" y="369"/>
                  </a:cubicBezTo>
                  <a:cubicBezTo>
                    <a:pt x="701" y="171"/>
                    <a:pt x="546" y="3"/>
                    <a:pt x="353" y="0"/>
                  </a:cubicBezTo>
                  <a:cubicBezTo>
                    <a:pt x="351" y="0"/>
                    <a:pt x="349" y="0"/>
                    <a:pt x="347"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87" name="Shape 287"/>
        <p:cNvGrpSpPr/>
        <p:nvPr/>
      </p:nvGrpSpPr>
      <p:grpSpPr>
        <a:xfrm>
          <a:off x="0" y="0"/>
          <a:ext cx="0" cy="0"/>
          <a:chOff x="0" y="0"/>
          <a:chExt cx="0" cy="0"/>
        </a:xfrm>
      </p:grpSpPr>
      <p:sp>
        <p:nvSpPr>
          <p:cNvPr id="288" name="Google Shape;288;p19"/>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txBox="1"/>
          <p:nvPr>
            <p:ph type="title"/>
          </p:nvPr>
        </p:nvSpPr>
        <p:spPr>
          <a:xfrm>
            <a:off x="719988" y="1846123"/>
            <a:ext cx="77040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45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90" name="Google Shape;290;p19"/>
          <p:cNvSpPr txBox="1"/>
          <p:nvPr>
            <p:ph idx="1" type="subTitle"/>
          </p:nvPr>
        </p:nvSpPr>
        <p:spPr>
          <a:xfrm>
            <a:off x="2417100" y="2747925"/>
            <a:ext cx="4309800" cy="1182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291" name="Google Shape;291;p19"/>
          <p:cNvGrpSpPr/>
          <p:nvPr/>
        </p:nvGrpSpPr>
        <p:grpSpPr>
          <a:xfrm flipH="1" rot="10800000">
            <a:off x="212352" y="179038"/>
            <a:ext cx="1945396" cy="1013710"/>
            <a:chOff x="249290" y="4006892"/>
            <a:chExt cx="1945396" cy="1013710"/>
          </a:xfrm>
        </p:grpSpPr>
        <p:sp>
          <p:nvSpPr>
            <p:cNvPr id="292" name="Google Shape;292;p19"/>
            <p:cNvSpPr/>
            <p:nvPr/>
          </p:nvSpPr>
          <p:spPr>
            <a:xfrm>
              <a:off x="287329" y="4283672"/>
              <a:ext cx="1907357" cy="668134"/>
            </a:xfrm>
            <a:custGeom>
              <a:rect b="b" l="l" r="r" t="t"/>
              <a:pathLst>
                <a:path extrusionOk="0" h="4312" w="10383">
                  <a:moveTo>
                    <a:pt x="1834" y="0"/>
                  </a:moveTo>
                  <a:cubicBezTo>
                    <a:pt x="1663" y="0"/>
                    <a:pt x="1488" y="25"/>
                    <a:pt x="1309" y="75"/>
                  </a:cubicBezTo>
                  <a:cubicBezTo>
                    <a:pt x="842" y="205"/>
                    <a:pt x="514" y="496"/>
                    <a:pt x="284" y="906"/>
                  </a:cubicBezTo>
                  <a:cubicBezTo>
                    <a:pt x="20" y="1377"/>
                    <a:pt x="1" y="1874"/>
                    <a:pt x="149" y="2382"/>
                  </a:cubicBezTo>
                  <a:cubicBezTo>
                    <a:pt x="361" y="3107"/>
                    <a:pt x="833" y="3615"/>
                    <a:pt x="1504" y="3928"/>
                  </a:cubicBezTo>
                  <a:cubicBezTo>
                    <a:pt x="1884" y="4106"/>
                    <a:pt x="2286" y="4192"/>
                    <a:pt x="2702" y="4192"/>
                  </a:cubicBezTo>
                  <a:cubicBezTo>
                    <a:pt x="2808" y="4192"/>
                    <a:pt x="2914" y="4187"/>
                    <a:pt x="3022" y="4176"/>
                  </a:cubicBezTo>
                  <a:cubicBezTo>
                    <a:pt x="3573" y="4119"/>
                    <a:pt x="4107" y="3955"/>
                    <a:pt x="4593" y="3691"/>
                  </a:cubicBezTo>
                  <a:cubicBezTo>
                    <a:pt x="4919" y="3514"/>
                    <a:pt x="5227" y="3307"/>
                    <a:pt x="5514" y="3073"/>
                  </a:cubicBezTo>
                  <a:cubicBezTo>
                    <a:pt x="5797" y="2843"/>
                    <a:pt x="6059" y="2589"/>
                    <a:pt x="6319" y="2332"/>
                  </a:cubicBezTo>
                  <a:cubicBezTo>
                    <a:pt x="6590" y="2065"/>
                    <a:pt x="6858" y="1793"/>
                    <a:pt x="7185" y="1589"/>
                  </a:cubicBezTo>
                  <a:cubicBezTo>
                    <a:pt x="7440" y="1428"/>
                    <a:pt x="7718" y="1360"/>
                    <a:pt x="8010" y="1360"/>
                  </a:cubicBezTo>
                  <a:cubicBezTo>
                    <a:pt x="8056" y="1360"/>
                    <a:pt x="8103" y="1362"/>
                    <a:pt x="8151" y="1365"/>
                  </a:cubicBezTo>
                  <a:cubicBezTo>
                    <a:pt x="8338" y="1379"/>
                    <a:pt x="8522" y="1428"/>
                    <a:pt x="8699" y="1490"/>
                  </a:cubicBezTo>
                  <a:cubicBezTo>
                    <a:pt x="8893" y="1559"/>
                    <a:pt x="9073" y="1657"/>
                    <a:pt x="9225" y="1798"/>
                  </a:cubicBezTo>
                  <a:cubicBezTo>
                    <a:pt x="9504" y="2057"/>
                    <a:pt x="9682" y="2375"/>
                    <a:pt x="9771" y="2745"/>
                  </a:cubicBezTo>
                  <a:cubicBezTo>
                    <a:pt x="9799" y="2860"/>
                    <a:pt x="9813" y="2975"/>
                    <a:pt x="9799" y="3090"/>
                  </a:cubicBezTo>
                  <a:cubicBezTo>
                    <a:pt x="9787" y="3182"/>
                    <a:pt x="9772" y="3279"/>
                    <a:pt x="9731" y="3360"/>
                  </a:cubicBezTo>
                  <a:cubicBezTo>
                    <a:pt x="9607" y="3607"/>
                    <a:pt x="9399" y="3719"/>
                    <a:pt x="9125" y="3719"/>
                  </a:cubicBezTo>
                  <a:cubicBezTo>
                    <a:pt x="9120" y="3719"/>
                    <a:pt x="9114" y="3719"/>
                    <a:pt x="9109" y="3719"/>
                  </a:cubicBezTo>
                  <a:cubicBezTo>
                    <a:pt x="8907" y="3716"/>
                    <a:pt x="8723" y="3556"/>
                    <a:pt x="8681" y="3387"/>
                  </a:cubicBezTo>
                  <a:cubicBezTo>
                    <a:pt x="8599" y="3052"/>
                    <a:pt x="8659" y="2753"/>
                    <a:pt x="8904" y="2499"/>
                  </a:cubicBezTo>
                  <a:cubicBezTo>
                    <a:pt x="8923" y="2480"/>
                    <a:pt x="8946" y="2462"/>
                    <a:pt x="8959" y="2438"/>
                  </a:cubicBezTo>
                  <a:cubicBezTo>
                    <a:pt x="8974" y="2414"/>
                    <a:pt x="8966" y="2380"/>
                    <a:pt x="8941" y="2365"/>
                  </a:cubicBezTo>
                  <a:cubicBezTo>
                    <a:pt x="8918" y="2351"/>
                    <a:pt x="8892" y="2343"/>
                    <a:pt x="8865" y="2340"/>
                  </a:cubicBezTo>
                  <a:cubicBezTo>
                    <a:pt x="8853" y="2339"/>
                    <a:pt x="8841" y="2339"/>
                    <a:pt x="8829" y="2339"/>
                  </a:cubicBezTo>
                  <a:cubicBezTo>
                    <a:pt x="8730" y="2339"/>
                    <a:pt x="8632" y="2362"/>
                    <a:pt x="8544" y="2408"/>
                  </a:cubicBezTo>
                  <a:cubicBezTo>
                    <a:pt x="8199" y="2590"/>
                    <a:pt x="8007" y="2880"/>
                    <a:pt x="7985" y="3268"/>
                  </a:cubicBezTo>
                  <a:cubicBezTo>
                    <a:pt x="7959" y="3722"/>
                    <a:pt x="8278" y="4141"/>
                    <a:pt x="8726" y="4268"/>
                  </a:cubicBezTo>
                  <a:cubicBezTo>
                    <a:pt x="8850" y="4302"/>
                    <a:pt x="8975" y="4311"/>
                    <a:pt x="9102" y="4311"/>
                  </a:cubicBezTo>
                  <a:cubicBezTo>
                    <a:pt x="9125" y="4311"/>
                    <a:pt x="9147" y="4311"/>
                    <a:pt x="9170" y="4310"/>
                  </a:cubicBezTo>
                  <a:cubicBezTo>
                    <a:pt x="9433" y="4306"/>
                    <a:pt x="9667" y="4213"/>
                    <a:pt x="9879" y="4065"/>
                  </a:cubicBezTo>
                  <a:cubicBezTo>
                    <a:pt x="10069" y="3937"/>
                    <a:pt x="10209" y="3749"/>
                    <a:pt x="10279" y="3530"/>
                  </a:cubicBezTo>
                  <a:cubicBezTo>
                    <a:pt x="10328" y="3377"/>
                    <a:pt x="10356" y="3219"/>
                    <a:pt x="10363" y="3060"/>
                  </a:cubicBezTo>
                  <a:cubicBezTo>
                    <a:pt x="10382" y="2691"/>
                    <a:pt x="10290" y="2347"/>
                    <a:pt x="10127" y="2021"/>
                  </a:cubicBezTo>
                  <a:cubicBezTo>
                    <a:pt x="9947" y="1665"/>
                    <a:pt x="9676" y="1394"/>
                    <a:pt x="9318" y="1219"/>
                  </a:cubicBezTo>
                  <a:cubicBezTo>
                    <a:pt x="9013" y="1070"/>
                    <a:pt x="8702" y="995"/>
                    <a:pt x="8386" y="995"/>
                  </a:cubicBezTo>
                  <a:cubicBezTo>
                    <a:pt x="8168" y="995"/>
                    <a:pt x="7947" y="1031"/>
                    <a:pt x="7724" y="1103"/>
                  </a:cubicBezTo>
                  <a:cubicBezTo>
                    <a:pt x="7300" y="1240"/>
                    <a:pt x="6939" y="1482"/>
                    <a:pt x="6612" y="1776"/>
                  </a:cubicBezTo>
                  <a:cubicBezTo>
                    <a:pt x="6305" y="2053"/>
                    <a:pt x="6013" y="2347"/>
                    <a:pt x="5710" y="2630"/>
                  </a:cubicBezTo>
                  <a:cubicBezTo>
                    <a:pt x="5304" y="3009"/>
                    <a:pt x="4857" y="3334"/>
                    <a:pt x="4357" y="3577"/>
                  </a:cubicBezTo>
                  <a:cubicBezTo>
                    <a:pt x="3970" y="3766"/>
                    <a:pt x="3569" y="3927"/>
                    <a:pt x="3113" y="3927"/>
                  </a:cubicBezTo>
                  <a:cubicBezTo>
                    <a:pt x="3101" y="3927"/>
                    <a:pt x="3089" y="3926"/>
                    <a:pt x="3078" y="3926"/>
                  </a:cubicBezTo>
                  <a:cubicBezTo>
                    <a:pt x="3039" y="3929"/>
                    <a:pt x="3001" y="3930"/>
                    <a:pt x="2962" y="3930"/>
                  </a:cubicBezTo>
                  <a:cubicBezTo>
                    <a:pt x="2812" y="3930"/>
                    <a:pt x="2662" y="3909"/>
                    <a:pt x="2518" y="3865"/>
                  </a:cubicBezTo>
                  <a:cubicBezTo>
                    <a:pt x="2182" y="3766"/>
                    <a:pt x="1865" y="3619"/>
                    <a:pt x="1584" y="3412"/>
                  </a:cubicBezTo>
                  <a:cubicBezTo>
                    <a:pt x="1159" y="3100"/>
                    <a:pt x="925" y="2675"/>
                    <a:pt x="889" y="2148"/>
                  </a:cubicBezTo>
                  <a:cubicBezTo>
                    <a:pt x="851" y="1622"/>
                    <a:pt x="1212" y="1097"/>
                    <a:pt x="1725" y="922"/>
                  </a:cubicBezTo>
                  <a:cubicBezTo>
                    <a:pt x="1808" y="892"/>
                    <a:pt x="1895" y="877"/>
                    <a:pt x="1981" y="877"/>
                  </a:cubicBezTo>
                  <a:cubicBezTo>
                    <a:pt x="2092" y="877"/>
                    <a:pt x="2203" y="902"/>
                    <a:pt x="2305" y="950"/>
                  </a:cubicBezTo>
                  <a:cubicBezTo>
                    <a:pt x="2837" y="1191"/>
                    <a:pt x="2911" y="1793"/>
                    <a:pt x="2732" y="2123"/>
                  </a:cubicBezTo>
                  <a:cubicBezTo>
                    <a:pt x="2603" y="2360"/>
                    <a:pt x="2439" y="2563"/>
                    <a:pt x="2192" y="2688"/>
                  </a:cubicBezTo>
                  <a:cubicBezTo>
                    <a:pt x="2171" y="2698"/>
                    <a:pt x="2152" y="2710"/>
                    <a:pt x="2135" y="2723"/>
                  </a:cubicBezTo>
                  <a:cubicBezTo>
                    <a:pt x="2090" y="2758"/>
                    <a:pt x="2098" y="2816"/>
                    <a:pt x="2149" y="2843"/>
                  </a:cubicBezTo>
                  <a:cubicBezTo>
                    <a:pt x="2260" y="2899"/>
                    <a:pt x="2375" y="2923"/>
                    <a:pt x="2491" y="2923"/>
                  </a:cubicBezTo>
                  <a:cubicBezTo>
                    <a:pt x="2570" y="2923"/>
                    <a:pt x="2650" y="2912"/>
                    <a:pt x="2730" y="2891"/>
                  </a:cubicBezTo>
                  <a:cubicBezTo>
                    <a:pt x="2896" y="2846"/>
                    <a:pt x="3049" y="2762"/>
                    <a:pt x="3176" y="2646"/>
                  </a:cubicBezTo>
                  <a:cubicBezTo>
                    <a:pt x="3575" y="2285"/>
                    <a:pt x="3700" y="1837"/>
                    <a:pt x="3567" y="1323"/>
                  </a:cubicBezTo>
                  <a:cubicBezTo>
                    <a:pt x="3452" y="880"/>
                    <a:pt x="3207" y="519"/>
                    <a:pt x="2806" y="280"/>
                  </a:cubicBezTo>
                  <a:cubicBezTo>
                    <a:pt x="2495" y="96"/>
                    <a:pt x="2172" y="0"/>
                    <a:pt x="183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
            <p:cNvSpPr/>
            <p:nvPr/>
          </p:nvSpPr>
          <p:spPr>
            <a:xfrm>
              <a:off x="1339195" y="4638192"/>
              <a:ext cx="292634" cy="335151"/>
            </a:xfrm>
            <a:custGeom>
              <a:rect b="b" l="l" r="r" t="t"/>
              <a:pathLst>
                <a:path extrusionOk="0" h="2163" w="1593">
                  <a:moveTo>
                    <a:pt x="1471" y="0"/>
                  </a:moveTo>
                  <a:cubicBezTo>
                    <a:pt x="1441" y="0"/>
                    <a:pt x="1412" y="14"/>
                    <a:pt x="1392" y="38"/>
                  </a:cubicBezTo>
                  <a:cubicBezTo>
                    <a:pt x="1347" y="87"/>
                    <a:pt x="1306" y="138"/>
                    <a:pt x="1266" y="192"/>
                  </a:cubicBezTo>
                  <a:cubicBezTo>
                    <a:pt x="1038" y="497"/>
                    <a:pt x="807" y="800"/>
                    <a:pt x="547" y="1079"/>
                  </a:cubicBezTo>
                  <a:cubicBezTo>
                    <a:pt x="426" y="1207"/>
                    <a:pt x="319" y="1348"/>
                    <a:pt x="211" y="1487"/>
                  </a:cubicBezTo>
                  <a:cubicBezTo>
                    <a:pt x="160" y="1553"/>
                    <a:pt x="114" y="1622"/>
                    <a:pt x="75" y="1695"/>
                  </a:cubicBezTo>
                  <a:cubicBezTo>
                    <a:pt x="46" y="1748"/>
                    <a:pt x="28" y="1806"/>
                    <a:pt x="21" y="1867"/>
                  </a:cubicBezTo>
                  <a:cubicBezTo>
                    <a:pt x="1" y="2046"/>
                    <a:pt x="110" y="2162"/>
                    <a:pt x="324" y="2162"/>
                  </a:cubicBezTo>
                  <a:cubicBezTo>
                    <a:pt x="325" y="2162"/>
                    <a:pt x="326" y="2162"/>
                    <a:pt x="327" y="2162"/>
                  </a:cubicBezTo>
                  <a:cubicBezTo>
                    <a:pt x="363" y="2151"/>
                    <a:pt x="434" y="2137"/>
                    <a:pt x="498" y="2107"/>
                  </a:cubicBezTo>
                  <a:cubicBezTo>
                    <a:pt x="610" y="2055"/>
                    <a:pt x="698" y="1971"/>
                    <a:pt x="774" y="1875"/>
                  </a:cubicBezTo>
                  <a:cubicBezTo>
                    <a:pt x="883" y="1736"/>
                    <a:pt x="978" y="1586"/>
                    <a:pt x="1056" y="1428"/>
                  </a:cubicBezTo>
                  <a:cubicBezTo>
                    <a:pt x="1260" y="1022"/>
                    <a:pt x="1419" y="598"/>
                    <a:pt x="1566" y="170"/>
                  </a:cubicBezTo>
                  <a:cubicBezTo>
                    <a:pt x="1572" y="155"/>
                    <a:pt x="1576" y="139"/>
                    <a:pt x="1581" y="123"/>
                  </a:cubicBezTo>
                  <a:cubicBezTo>
                    <a:pt x="1592" y="67"/>
                    <a:pt x="1569" y="30"/>
                    <a:pt x="1512" y="9"/>
                  </a:cubicBezTo>
                  <a:cubicBezTo>
                    <a:pt x="1499" y="3"/>
                    <a:pt x="1485" y="0"/>
                    <a:pt x="1471"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a:off x="1566432" y="4837299"/>
              <a:ext cx="115547" cy="183303"/>
            </a:xfrm>
            <a:custGeom>
              <a:rect b="b" l="l" r="r" t="t"/>
              <a:pathLst>
                <a:path extrusionOk="0" h="1183" w="629">
                  <a:moveTo>
                    <a:pt x="487" y="0"/>
                  </a:moveTo>
                  <a:cubicBezTo>
                    <a:pt x="458" y="0"/>
                    <a:pt x="427" y="16"/>
                    <a:pt x="400" y="47"/>
                  </a:cubicBezTo>
                  <a:cubicBezTo>
                    <a:pt x="390" y="60"/>
                    <a:pt x="380" y="73"/>
                    <a:pt x="371" y="88"/>
                  </a:cubicBezTo>
                  <a:cubicBezTo>
                    <a:pt x="238" y="309"/>
                    <a:pt x="125" y="544"/>
                    <a:pt x="35" y="787"/>
                  </a:cubicBezTo>
                  <a:cubicBezTo>
                    <a:pt x="10" y="859"/>
                    <a:pt x="0" y="936"/>
                    <a:pt x="7" y="1013"/>
                  </a:cubicBezTo>
                  <a:cubicBezTo>
                    <a:pt x="16" y="1118"/>
                    <a:pt x="93" y="1182"/>
                    <a:pt x="186" y="1182"/>
                  </a:cubicBezTo>
                  <a:cubicBezTo>
                    <a:pt x="210" y="1182"/>
                    <a:pt x="234" y="1178"/>
                    <a:pt x="259" y="1170"/>
                  </a:cubicBezTo>
                  <a:cubicBezTo>
                    <a:pt x="310" y="1150"/>
                    <a:pt x="359" y="1124"/>
                    <a:pt x="402" y="1089"/>
                  </a:cubicBezTo>
                  <a:cubicBezTo>
                    <a:pt x="473" y="1035"/>
                    <a:pt x="516" y="957"/>
                    <a:pt x="551" y="874"/>
                  </a:cubicBezTo>
                  <a:cubicBezTo>
                    <a:pt x="610" y="734"/>
                    <a:pt x="627" y="588"/>
                    <a:pt x="628" y="437"/>
                  </a:cubicBezTo>
                  <a:cubicBezTo>
                    <a:pt x="622" y="354"/>
                    <a:pt x="616" y="272"/>
                    <a:pt x="607" y="191"/>
                  </a:cubicBezTo>
                  <a:cubicBezTo>
                    <a:pt x="601" y="152"/>
                    <a:pt x="592" y="115"/>
                    <a:pt x="578" y="78"/>
                  </a:cubicBezTo>
                  <a:cubicBezTo>
                    <a:pt x="559" y="27"/>
                    <a:pt x="524" y="0"/>
                    <a:pt x="487"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9"/>
            <p:cNvSpPr/>
            <p:nvPr/>
          </p:nvSpPr>
          <p:spPr>
            <a:xfrm>
              <a:off x="540100" y="4534842"/>
              <a:ext cx="133366" cy="97462"/>
            </a:xfrm>
            <a:custGeom>
              <a:rect b="b" l="l" r="r" t="t"/>
              <a:pathLst>
                <a:path extrusionOk="0" h="629" w="726">
                  <a:moveTo>
                    <a:pt x="369" y="0"/>
                  </a:moveTo>
                  <a:cubicBezTo>
                    <a:pt x="267" y="0"/>
                    <a:pt x="181" y="52"/>
                    <a:pt x="107" y="132"/>
                  </a:cubicBezTo>
                  <a:cubicBezTo>
                    <a:pt x="23" y="227"/>
                    <a:pt x="0" y="340"/>
                    <a:pt x="54" y="457"/>
                  </a:cubicBezTo>
                  <a:cubicBezTo>
                    <a:pt x="106" y="572"/>
                    <a:pt x="206" y="627"/>
                    <a:pt x="339" y="628"/>
                  </a:cubicBezTo>
                  <a:cubicBezTo>
                    <a:pt x="344" y="628"/>
                    <a:pt x="350" y="629"/>
                    <a:pt x="356" y="629"/>
                  </a:cubicBezTo>
                  <a:cubicBezTo>
                    <a:pt x="468" y="629"/>
                    <a:pt x="607" y="534"/>
                    <a:pt x="657" y="408"/>
                  </a:cubicBezTo>
                  <a:cubicBezTo>
                    <a:pt x="726" y="237"/>
                    <a:pt x="641" y="67"/>
                    <a:pt x="464" y="15"/>
                  </a:cubicBezTo>
                  <a:cubicBezTo>
                    <a:pt x="431" y="5"/>
                    <a:pt x="399" y="0"/>
                    <a:pt x="369"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9"/>
            <p:cNvSpPr/>
            <p:nvPr/>
          </p:nvSpPr>
          <p:spPr>
            <a:xfrm>
              <a:off x="249290" y="4006892"/>
              <a:ext cx="151920" cy="129536"/>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9"/>
            <p:cNvSpPr/>
            <p:nvPr/>
          </p:nvSpPr>
          <p:spPr>
            <a:xfrm>
              <a:off x="1155223" y="4505324"/>
              <a:ext cx="129509" cy="111252"/>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19"/>
          <p:cNvGrpSpPr/>
          <p:nvPr/>
        </p:nvGrpSpPr>
        <p:grpSpPr>
          <a:xfrm flipH="1" rot="10800000">
            <a:off x="6977987" y="179192"/>
            <a:ext cx="1953639" cy="1013710"/>
            <a:chOff x="7014924" y="4006738"/>
            <a:chExt cx="1953639" cy="1013710"/>
          </a:xfrm>
        </p:grpSpPr>
        <p:sp>
          <p:nvSpPr>
            <p:cNvPr id="299" name="Google Shape;299;p19"/>
            <p:cNvSpPr/>
            <p:nvPr/>
          </p:nvSpPr>
          <p:spPr>
            <a:xfrm>
              <a:off x="8543492" y="4534997"/>
              <a:ext cx="140163" cy="97307"/>
            </a:xfrm>
            <a:custGeom>
              <a:rect b="b" l="l" r="r" t="t"/>
              <a:pathLst>
                <a:path extrusionOk="0" h="628" w="763">
                  <a:moveTo>
                    <a:pt x="338" y="1"/>
                  </a:moveTo>
                  <a:cubicBezTo>
                    <a:pt x="143" y="1"/>
                    <a:pt x="1" y="190"/>
                    <a:pt x="58" y="379"/>
                  </a:cubicBezTo>
                  <a:cubicBezTo>
                    <a:pt x="100" y="521"/>
                    <a:pt x="253" y="627"/>
                    <a:pt x="374" y="627"/>
                  </a:cubicBezTo>
                  <a:cubicBezTo>
                    <a:pt x="380" y="627"/>
                    <a:pt x="386" y="627"/>
                    <a:pt x="391" y="627"/>
                  </a:cubicBezTo>
                  <a:cubicBezTo>
                    <a:pt x="617" y="627"/>
                    <a:pt x="762" y="421"/>
                    <a:pt x="675" y="220"/>
                  </a:cubicBezTo>
                  <a:cubicBezTo>
                    <a:pt x="615" y="82"/>
                    <a:pt x="500" y="8"/>
                    <a:pt x="353" y="1"/>
                  </a:cubicBezTo>
                  <a:cubicBezTo>
                    <a:pt x="348" y="1"/>
                    <a:pt x="343" y="1"/>
                    <a:pt x="338"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9"/>
            <p:cNvSpPr/>
            <p:nvPr/>
          </p:nvSpPr>
          <p:spPr>
            <a:xfrm>
              <a:off x="7014924" y="4283052"/>
              <a:ext cx="1908643" cy="668598"/>
            </a:xfrm>
            <a:custGeom>
              <a:rect b="b" l="l" r="r" t="t"/>
              <a:pathLst>
                <a:path extrusionOk="0" h="4315" w="10390">
                  <a:moveTo>
                    <a:pt x="8613" y="0"/>
                  </a:moveTo>
                  <a:cubicBezTo>
                    <a:pt x="8522" y="0"/>
                    <a:pt x="8431" y="8"/>
                    <a:pt x="8338" y="23"/>
                  </a:cubicBezTo>
                  <a:cubicBezTo>
                    <a:pt x="7610" y="147"/>
                    <a:pt x="7111" y="545"/>
                    <a:pt x="6873" y="1254"/>
                  </a:cubicBezTo>
                  <a:cubicBezTo>
                    <a:pt x="6779" y="1527"/>
                    <a:pt x="6780" y="1826"/>
                    <a:pt x="6875" y="2100"/>
                  </a:cubicBezTo>
                  <a:cubicBezTo>
                    <a:pt x="7013" y="2505"/>
                    <a:pt x="7291" y="2772"/>
                    <a:pt x="7698" y="2897"/>
                  </a:cubicBezTo>
                  <a:cubicBezTo>
                    <a:pt x="7772" y="2920"/>
                    <a:pt x="7849" y="2931"/>
                    <a:pt x="7926" y="2931"/>
                  </a:cubicBezTo>
                  <a:cubicBezTo>
                    <a:pt x="8047" y="2931"/>
                    <a:pt x="8168" y="2903"/>
                    <a:pt x="8278" y="2845"/>
                  </a:cubicBezTo>
                  <a:cubicBezTo>
                    <a:pt x="8323" y="2823"/>
                    <a:pt x="8332" y="2768"/>
                    <a:pt x="8296" y="2736"/>
                  </a:cubicBezTo>
                  <a:cubicBezTo>
                    <a:pt x="8280" y="2722"/>
                    <a:pt x="8261" y="2710"/>
                    <a:pt x="8241" y="2700"/>
                  </a:cubicBezTo>
                  <a:cubicBezTo>
                    <a:pt x="8010" y="2585"/>
                    <a:pt x="7853" y="2398"/>
                    <a:pt x="7720" y="2183"/>
                  </a:cubicBezTo>
                  <a:cubicBezTo>
                    <a:pt x="7517" y="1854"/>
                    <a:pt x="7589" y="1389"/>
                    <a:pt x="7862" y="1131"/>
                  </a:cubicBezTo>
                  <a:cubicBezTo>
                    <a:pt x="8023" y="977"/>
                    <a:pt x="8222" y="881"/>
                    <a:pt x="8437" y="881"/>
                  </a:cubicBezTo>
                  <a:cubicBezTo>
                    <a:pt x="8543" y="881"/>
                    <a:pt x="8652" y="904"/>
                    <a:pt x="8762" y="954"/>
                  </a:cubicBezTo>
                  <a:cubicBezTo>
                    <a:pt x="9048" y="1083"/>
                    <a:pt x="9271" y="1282"/>
                    <a:pt x="9415" y="1564"/>
                  </a:cubicBezTo>
                  <a:cubicBezTo>
                    <a:pt x="9494" y="1717"/>
                    <a:pt x="9536" y="1886"/>
                    <a:pt x="9535" y="2058"/>
                  </a:cubicBezTo>
                  <a:cubicBezTo>
                    <a:pt x="9534" y="2305"/>
                    <a:pt x="9479" y="2541"/>
                    <a:pt x="9383" y="2765"/>
                  </a:cubicBezTo>
                  <a:cubicBezTo>
                    <a:pt x="9352" y="2837"/>
                    <a:pt x="9313" y="2904"/>
                    <a:pt x="9268" y="2967"/>
                  </a:cubicBezTo>
                  <a:cubicBezTo>
                    <a:pt x="9092" y="3220"/>
                    <a:pt x="8874" y="3427"/>
                    <a:pt x="8599" y="3571"/>
                  </a:cubicBezTo>
                  <a:cubicBezTo>
                    <a:pt x="8510" y="3617"/>
                    <a:pt x="8420" y="3659"/>
                    <a:pt x="8332" y="3705"/>
                  </a:cubicBezTo>
                  <a:cubicBezTo>
                    <a:pt x="8024" y="3870"/>
                    <a:pt x="7699" y="3934"/>
                    <a:pt x="7364" y="3934"/>
                  </a:cubicBezTo>
                  <a:cubicBezTo>
                    <a:pt x="7258" y="3934"/>
                    <a:pt x="7152" y="3928"/>
                    <a:pt x="7045" y="3916"/>
                  </a:cubicBezTo>
                  <a:cubicBezTo>
                    <a:pt x="6990" y="3909"/>
                    <a:pt x="6936" y="3898"/>
                    <a:pt x="6883" y="3883"/>
                  </a:cubicBezTo>
                  <a:cubicBezTo>
                    <a:pt x="6507" y="3785"/>
                    <a:pt x="6149" y="3646"/>
                    <a:pt x="5813" y="3448"/>
                  </a:cubicBezTo>
                  <a:cubicBezTo>
                    <a:pt x="5551" y="3295"/>
                    <a:pt x="5299" y="3124"/>
                    <a:pt x="5062" y="2934"/>
                  </a:cubicBezTo>
                  <a:cubicBezTo>
                    <a:pt x="4772" y="2702"/>
                    <a:pt x="4503" y="2447"/>
                    <a:pt x="4242" y="2185"/>
                  </a:cubicBezTo>
                  <a:cubicBezTo>
                    <a:pt x="3929" y="1873"/>
                    <a:pt x="3606" y="1573"/>
                    <a:pt x="3222" y="1346"/>
                  </a:cubicBezTo>
                  <a:cubicBezTo>
                    <a:pt x="2845" y="1124"/>
                    <a:pt x="2455" y="1001"/>
                    <a:pt x="2047" y="1001"/>
                  </a:cubicBezTo>
                  <a:cubicBezTo>
                    <a:pt x="1844" y="1001"/>
                    <a:pt x="1637" y="1031"/>
                    <a:pt x="1424" y="1095"/>
                  </a:cubicBezTo>
                  <a:cubicBezTo>
                    <a:pt x="977" y="1231"/>
                    <a:pt x="620" y="1488"/>
                    <a:pt x="377" y="1886"/>
                  </a:cubicBezTo>
                  <a:cubicBezTo>
                    <a:pt x="113" y="2319"/>
                    <a:pt x="1" y="2790"/>
                    <a:pt x="84" y="3298"/>
                  </a:cubicBezTo>
                  <a:cubicBezTo>
                    <a:pt x="151" y="3703"/>
                    <a:pt x="360" y="4001"/>
                    <a:pt x="732" y="4182"/>
                  </a:cubicBezTo>
                  <a:cubicBezTo>
                    <a:pt x="907" y="4267"/>
                    <a:pt x="1088" y="4314"/>
                    <a:pt x="1281" y="4314"/>
                  </a:cubicBezTo>
                  <a:cubicBezTo>
                    <a:pt x="1295" y="4314"/>
                    <a:pt x="1309" y="4314"/>
                    <a:pt x="1324" y="4313"/>
                  </a:cubicBezTo>
                  <a:cubicBezTo>
                    <a:pt x="1346" y="4313"/>
                    <a:pt x="1368" y="4314"/>
                    <a:pt x="1390" y="4314"/>
                  </a:cubicBezTo>
                  <a:cubicBezTo>
                    <a:pt x="1401" y="4314"/>
                    <a:pt x="1412" y="4314"/>
                    <a:pt x="1422" y="4313"/>
                  </a:cubicBezTo>
                  <a:cubicBezTo>
                    <a:pt x="1461" y="4312"/>
                    <a:pt x="1499" y="4309"/>
                    <a:pt x="1538" y="4304"/>
                  </a:cubicBezTo>
                  <a:cubicBezTo>
                    <a:pt x="1956" y="4238"/>
                    <a:pt x="2250" y="4010"/>
                    <a:pt x="2390" y="3610"/>
                  </a:cubicBezTo>
                  <a:cubicBezTo>
                    <a:pt x="2550" y="3157"/>
                    <a:pt x="2323" y="2612"/>
                    <a:pt x="1844" y="2396"/>
                  </a:cubicBezTo>
                  <a:cubicBezTo>
                    <a:pt x="1764" y="2360"/>
                    <a:pt x="1677" y="2343"/>
                    <a:pt x="1589" y="2343"/>
                  </a:cubicBezTo>
                  <a:cubicBezTo>
                    <a:pt x="1572" y="2343"/>
                    <a:pt x="1554" y="2343"/>
                    <a:pt x="1537" y="2345"/>
                  </a:cubicBezTo>
                  <a:cubicBezTo>
                    <a:pt x="1500" y="2348"/>
                    <a:pt x="1468" y="2364"/>
                    <a:pt x="1462" y="2398"/>
                  </a:cubicBezTo>
                  <a:cubicBezTo>
                    <a:pt x="1461" y="2425"/>
                    <a:pt x="1469" y="2452"/>
                    <a:pt x="1486" y="2471"/>
                  </a:cubicBezTo>
                  <a:cubicBezTo>
                    <a:pt x="1531" y="2527"/>
                    <a:pt x="1593" y="2571"/>
                    <a:pt x="1630" y="2630"/>
                  </a:cubicBezTo>
                  <a:cubicBezTo>
                    <a:pt x="1768" y="2864"/>
                    <a:pt x="1817" y="3113"/>
                    <a:pt x="1742" y="3378"/>
                  </a:cubicBezTo>
                  <a:cubicBezTo>
                    <a:pt x="1684" y="3589"/>
                    <a:pt x="1518" y="3720"/>
                    <a:pt x="1302" y="3720"/>
                  </a:cubicBezTo>
                  <a:cubicBezTo>
                    <a:pt x="1299" y="3720"/>
                    <a:pt x="1295" y="3720"/>
                    <a:pt x="1292" y="3720"/>
                  </a:cubicBezTo>
                  <a:cubicBezTo>
                    <a:pt x="1215" y="3718"/>
                    <a:pt x="1138" y="3708"/>
                    <a:pt x="1063" y="3688"/>
                  </a:cubicBezTo>
                  <a:cubicBezTo>
                    <a:pt x="851" y="3633"/>
                    <a:pt x="729" y="3477"/>
                    <a:pt x="657" y="3284"/>
                  </a:cubicBezTo>
                  <a:cubicBezTo>
                    <a:pt x="609" y="3154"/>
                    <a:pt x="605" y="3013"/>
                    <a:pt x="626" y="2874"/>
                  </a:cubicBezTo>
                  <a:cubicBezTo>
                    <a:pt x="666" y="2623"/>
                    <a:pt x="757" y="2381"/>
                    <a:pt x="893" y="2166"/>
                  </a:cubicBezTo>
                  <a:cubicBezTo>
                    <a:pt x="1075" y="1879"/>
                    <a:pt x="1315" y="1656"/>
                    <a:pt x="1634" y="1528"/>
                  </a:cubicBezTo>
                  <a:cubicBezTo>
                    <a:pt x="1726" y="1491"/>
                    <a:pt x="1822" y="1464"/>
                    <a:pt x="1918" y="1435"/>
                  </a:cubicBezTo>
                  <a:cubicBezTo>
                    <a:pt x="2081" y="1387"/>
                    <a:pt x="2243" y="1363"/>
                    <a:pt x="2405" y="1363"/>
                  </a:cubicBezTo>
                  <a:cubicBezTo>
                    <a:pt x="2612" y="1363"/>
                    <a:pt x="2818" y="1403"/>
                    <a:pt x="3023" y="1480"/>
                  </a:cubicBezTo>
                  <a:cubicBezTo>
                    <a:pt x="3069" y="1496"/>
                    <a:pt x="3114" y="1518"/>
                    <a:pt x="3156" y="1542"/>
                  </a:cubicBezTo>
                  <a:cubicBezTo>
                    <a:pt x="3349" y="1663"/>
                    <a:pt x="3535" y="1791"/>
                    <a:pt x="3700" y="1949"/>
                  </a:cubicBezTo>
                  <a:cubicBezTo>
                    <a:pt x="3981" y="2222"/>
                    <a:pt x="4266" y="2492"/>
                    <a:pt x="4549" y="2763"/>
                  </a:cubicBezTo>
                  <a:cubicBezTo>
                    <a:pt x="4841" y="3043"/>
                    <a:pt x="5162" y="3286"/>
                    <a:pt x="5503" y="3504"/>
                  </a:cubicBezTo>
                  <a:cubicBezTo>
                    <a:pt x="6030" y="3843"/>
                    <a:pt x="6599" y="4074"/>
                    <a:pt x="7223" y="4157"/>
                  </a:cubicBezTo>
                  <a:cubicBezTo>
                    <a:pt x="7379" y="4178"/>
                    <a:pt x="7535" y="4202"/>
                    <a:pt x="7693" y="4202"/>
                  </a:cubicBezTo>
                  <a:cubicBezTo>
                    <a:pt x="7728" y="4202"/>
                    <a:pt x="7764" y="4200"/>
                    <a:pt x="7801" y="4198"/>
                  </a:cubicBezTo>
                  <a:cubicBezTo>
                    <a:pt x="8016" y="4180"/>
                    <a:pt x="8229" y="4153"/>
                    <a:pt x="8438" y="4100"/>
                  </a:cubicBezTo>
                  <a:cubicBezTo>
                    <a:pt x="9181" y="3915"/>
                    <a:pt x="9737" y="3483"/>
                    <a:pt x="10104" y="2813"/>
                  </a:cubicBezTo>
                  <a:cubicBezTo>
                    <a:pt x="10232" y="2579"/>
                    <a:pt x="10295" y="2322"/>
                    <a:pt x="10339" y="2058"/>
                  </a:cubicBezTo>
                  <a:cubicBezTo>
                    <a:pt x="10390" y="1763"/>
                    <a:pt x="10361" y="1459"/>
                    <a:pt x="10257" y="1178"/>
                  </a:cubicBezTo>
                  <a:cubicBezTo>
                    <a:pt x="10106" y="765"/>
                    <a:pt x="9855" y="425"/>
                    <a:pt x="9460" y="219"/>
                  </a:cubicBezTo>
                  <a:cubicBezTo>
                    <a:pt x="9192" y="80"/>
                    <a:pt x="8909" y="0"/>
                    <a:pt x="8613"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9"/>
            <p:cNvSpPr/>
            <p:nvPr/>
          </p:nvSpPr>
          <p:spPr>
            <a:xfrm>
              <a:off x="7584945" y="4638037"/>
              <a:ext cx="290797" cy="334842"/>
            </a:xfrm>
            <a:custGeom>
              <a:rect b="b" l="l" r="r" t="t"/>
              <a:pathLst>
                <a:path extrusionOk="0" h="2161" w="1583">
                  <a:moveTo>
                    <a:pt x="122" y="1"/>
                  </a:moveTo>
                  <a:cubicBezTo>
                    <a:pt x="102" y="1"/>
                    <a:pt x="81" y="7"/>
                    <a:pt x="58" y="20"/>
                  </a:cubicBezTo>
                  <a:cubicBezTo>
                    <a:pt x="10" y="46"/>
                    <a:pt x="0" y="82"/>
                    <a:pt x="27" y="164"/>
                  </a:cubicBezTo>
                  <a:cubicBezTo>
                    <a:pt x="71" y="294"/>
                    <a:pt x="114" y="426"/>
                    <a:pt x="164" y="554"/>
                  </a:cubicBezTo>
                  <a:cubicBezTo>
                    <a:pt x="287" y="873"/>
                    <a:pt x="408" y="1194"/>
                    <a:pt x="574" y="1494"/>
                  </a:cubicBezTo>
                  <a:cubicBezTo>
                    <a:pt x="649" y="1629"/>
                    <a:pt x="739" y="1756"/>
                    <a:pt x="827" y="1882"/>
                  </a:cubicBezTo>
                  <a:cubicBezTo>
                    <a:pt x="887" y="1969"/>
                    <a:pt x="968" y="2039"/>
                    <a:pt x="1061" y="2089"/>
                  </a:cubicBezTo>
                  <a:cubicBezTo>
                    <a:pt x="1120" y="2115"/>
                    <a:pt x="1180" y="2139"/>
                    <a:pt x="1240" y="2159"/>
                  </a:cubicBezTo>
                  <a:cubicBezTo>
                    <a:pt x="1256" y="2160"/>
                    <a:pt x="1272" y="2161"/>
                    <a:pt x="1286" y="2161"/>
                  </a:cubicBezTo>
                  <a:cubicBezTo>
                    <a:pt x="1454" y="2161"/>
                    <a:pt x="1548" y="2090"/>
                    <a:pt x="1572" y="1956"/>
                  </a:cubicBezTo>
                  <a:cubicBezTo>
                    <a:pt x="1582" y="1901"/>
                    <a:pt x="1577" y="1846"/>
                    <a:pt x="1559" y="1794"/>
                  </a:cubicBezTo>
                  <a:cubicBezTo>
                    <a:pt x="1522" y="1702"/>
                    <a:pt x="1474" y="1615"/>
                    <a:pt x="1416" y="1534"/>
                  </a:cubicBezTo>
                  <a:cubicBezTo>
                    <a:pt x="1283" y="1359"/>
                    <a:pt x="1146" y="1185"/>
                    <a:pt x="996" y="1023"/>
                  </a:cubicBezTo>
                  <a:cubicBezTo>
                    <a:pt x="794" y="804"/>
                    <a:pt x="613" y="567"/>
                    <a:pt x="431" y="330"/>
                  </a:cubicBezTo>
                  <a:cubicBezTo>
                    <a:pt x="387" y="273"/>
                    <a:pt x="347" y="215"/>
                    <a:pt x="303" y="158"/>
                  </a:cubicBezTo>
                  <a:cubicBezTo>
                    <a:pt x="276" y="122"/>
                    <a:pt x="248" y="88"/>
                    <a:pt x="219" y="55"/>
                  </a:cubicBezTo>
                  <a:cubicBezTo>
                    <a:pt x="184" y="18"/>
                    <a:pt x="154" y="1"/>
                    <a:pt x="12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9"/>
            <p:cNvSpPr/>
            <p:nvPr/>
          </p:nvSpPr>
          <p:spPr>
            <a:xfrm>
              <a:off x="7532958" y="4837145"/>
              <a:ext cx="118303" cy="183303"/>
            </a:xfrm>
            <a:custGeom>
              <a:rect b="b" l="l" r="r" t="t"/>
              <a:pathLst>
                <a:path extrusionOk="0" h="1183" w="644">
                  <a:moveTo>
                    <a:pt x="156" y="1"/>
                  </a:moveTo>
                  <a:cubicBezTo>
                    <a:pt x="124" y="1"/>
                    <a:pt x="92" y="20"/>
                    <a:pt x="73" y="56"/>
                  </a:cubicBezTo>
                  <a:cubicBezTo>
                    <a:pt x="62" y="80"/>
                    <a:pt x="52" y="106"/>
                    <a:pt x="47" y="133"/>
                  </a:cubicBezTo>
                  <a:cubicBezTo>
                    <a:pt x="7" y="306"/>
                    <a:pt x="1" y="485"/>
                    <a:pt x="28" y="659"/>
                  </a:cubicBezTo>
                  <a:cubicBezTo>
                    <a:pt x="43" y="775"/>
                    <a:pt x="83" y="885"/>
                    <a:pt x="145" y="983"/>
                  </a:cubicBezTo>
                  <a:cubicBezTo>
                    <a:pt x="194" y="1059"/>
                    <a:pt x="256" y="1121"/>
                    <a:pt x="339" y="1158"/>
                  </a:cubicBezTo>
                  <a:cubicBezTo>
                    <a:pt x="376" y="1174"/>
                    <a:pt x="412" y="1183"/>
                    <a:pt x="445" y="1183"/>
                  </a:cubicBezTo>
                  <a:cubicBezTo>
                    <a:pt x="559" y="1183"/>
                    <a:pt x="644" y="1089"/>
                    <a:pt x="640" y="923"/>
                  </a:cubicBezTo>
                  <a:cubicBezTo>
                    <a:pt x="630" y="883"/>
                    <a:pt x="618" y="805"/>
                    <a:pt x="586" y="736"/>
                  </a:cubicBezTo>
                  <a:cubicBezTo>
                    <a:pt x="492" y="531"/>
                    <a:pt x="391" y="329"/>
                    <a:pt x="292" y="126"/>
                  </a:cubicBezTo>
                  <a:cubicBezTo>
                    <a:pt x="273" y="92"/>
                    <a:pt x="251" y="60"/>
                    <a:pt x="224" y="32"/>
                  </a:cubicBezTo>
                  <a:cubicBezTo>
                    <a:pt x="204" y="11"/>
                    <a:pt x="180" y="1"/>
                    <a:pt x="15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9"/>
            <p:cNvSpPr/>
            <p:nvPr/>
          </p:nvSpPr>
          <p:spPr>
            <a:xfrm>
              <a:off x="8816643" y="4006738"/>
              <a:ext cx="151920" cy="129846"/>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9"/>
            <p:cNvSpPr/>
            <p:nvPr/>
          </p:nvSpPr>
          <p:spPr>
            <a:xfrm>
              <a:off x="7995791" y="4529235"/>
              <a:ext cx="128957" cy="111097"/>
            </a:xfrm>
            <a:custGeom>
              <a:rect b="b" l="l" r="r" t="t"/>
              <a:pathLst>
                <a:path extrusionOk="0" h="717" w="702">
                  <a:moveTo>
                    <a:pt x="347" y="0"/>
                  </a:moveTo>
                  <a:cubicBezTo>
                    <a:pt x="161" y="0"/>
                    <a:pt x="7" y="166"/>
                    <a:pt x="4" y="368"/>
                  </a:cubicBezTo>
                  <a:cubicBezTo>
                    <a:pt x="1" y="560"/>
                    <a:pt x="143" y="716"/>
                    <a:pt x="328" y="717"/>
                  </a:cubicBezTo>
                  <a:cubicBezTo>
                    <a:pt x="535" y="717"/>
                    <a:pt x="697" y="554"/>
                    <a:pt x="699" y="369"/>
                  </a:cubicBezTo>
                  <a:cubicBezTo>
                    <a:pt x="701" y="171"/>
                    <a:pt x="546" y="3"/>
                    <a:pt x="353" y="0"/>
                  </a:cubicBezTo>
                  <a:cubicBezTo>
                    <a:pt x="351" y="0"/>
                    <a:pt x="349" y="0"/>
                    <a:pt x="347"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 name="Google Shape;305;p19"/>
          <p:cNvSpPr/>
          <p:nvPr/>
        </p:nvSpPr>
        <p:spPr>
          <a:xfrm>
            <a:off x="8490078" y="4385922"/>
            <a:ext cx="347167" cy="543082"/>
          </a:xfrm>
          <a:custGeom>
            <a:rect b="b" l="l" r="r" t="t"/>
            <a:pathLst>
              <a:path extrusionOk="0" h="2966" w="1896">
                <a:moveTo>
                  <a:pt x="239" y="1"/>
                </a:moveTo>
                <a:cubicBezTo>
                  <a:pt x="207" y="1"/>
                  <a:pt x="174" y="8"/>
                  <a:pt x="140" y="25"/>
                </a:cubicBezTo>
                <a:cubicBezTo>
                  <a:pt x="25" y="83"/>
                  <a:pt x="5" y="192"/>
                  <a:pt x="1" y="300"/>
                </a:cubicBezTo>
                <a:cubicBezTo>
                  <a:pt x="4" y="451"/>
                  <a:pt x="44" y="589"/>
                  <a:pt x="95" y="724"/>
                </a:cubicBezTo>
                <a:cubicBezTo>
                  <a:pt x="161" y="899"/>
                  <a:pt x="256" y="1062"/>
                  <a:pt x="355" y="1220"/>
                </a:cubicBezTo>
                <a:cubicBezTo>
                  <a:pt x="703" y="1773"/>
                  <a:pt x="1111" y="2279"/>
                  <a:pt x="1555" y="2756"/>
                </a:cubicBezTo>
                <a:cubicBezTo>
                  <a:pt x="1601" y="2804"/>
                  <a:pt x="1650" y="2850"/>
                  <a:pt x="1698" y="2895"/>
                </a:cubicBezTo>
                <a:cubicBezTo>
                  <a:pt x="1721" y="2918"/>
                  <a:pt x="1748" y="2938"/>
                  <a:pt x="1777" y="2954"/>
                </a:cubicBezTo>
                <a:cubicBezTo>
                  <a:pt x="1791" y="2962"/>
                  <a:pt x="1805" y="2966"/>
                  <a:pt x="1819" y="2966"/>
                </a:cubicBezTo>
                <a:cubicBezTo>
                  <a:pt x="1860" y="2966"/>
                  <a:pt x="1895" y="2933"/>
                  <a:pt x="1890" y="2887"/>
                </a:cubicBezTo>
                <a:cubicBezTo>
                  <a:pt x="1884" y="2832"/>
                  <a:pt x="1872" y="2779"/>
                  <a:pt x="1855" y="2726"/>
                </a:cubicBezTo>
                <a:cubicBezTo>
                  <a:pt x="1620" y="2037"/>
                  <a:pt x="1325" y="1370"/>
                  <a:pt x="976" y="732"/>
                </a:cubicBezTo>
                <a:cubicBezTo>
                  <a:pt x="899" y="592"/>
                  <a:pt x="804" y="461"/>
                  <a:pt x="711" y="333"/>
                </a:cubicBezTo>
                <a:cubicBezTo>
                  <a:pt x="635" y="229"/>
                  <a:pt x="542" y="142"/>
                  <a:pt x="434" y="73"/>
                </a:cubicBezTo>
                <a:cubicBezTo>
                  <a:pt x="372" y="34"/>
                  <a:pt x="308" y="1"/>
                  <a:pt x="239"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9"/>
          <p:cNvSpPr/>
          <p:nvPr/>
        </p:nvSpPr>
        <p:spPr>
          <a:xfrm>
            <a:off x="8820398" y="4517208"/>
            <a:ext cx="139526" cy="347895"/>
          </a:xfrm>
          <a:custGeom>
            <a:rect b="b" l="l" r="r" t="t"/>
            <a:pathLst>
              <a:path extrusionOk="0" h="1900" w="762">
                <a:moveTo>
                  <a:pt x="229" y="1"/>
                </a:moveTo>
                <a:cubicBezTo>
                  <a:pt x="140" y="1"/>
                  <a:pt x="65" y="70"/>
                  <a:pt x="31" y="200"/>
                </a:cubicBezTo>
                <a:cubicBezTo>
                  <a:pt x="1" y="314"/>
                  <a:pt x="3" y="429"/>
                  <a:pt x="17" y="545"/>
                </a:cubicBezTo>
                <a:cubicBezTo>
                  <a:pt x="62" y="907"/>
                  <a:pt x="175" y="1252"/>
                  <a:pt x="314" y="1589"/>
                </a:cubicBezTo>
                <a:cubicBezTo>
                  <a:pt x="360" y="1700"/>
                  <a:pt x="438" y="1783"/>
                  <a:pt x="526" y="1858"/>
                </a:cubicBezTo>
                <a:cubicBezTo>
                  <a:pt x="557" y="1886"/>
                  <a:pt x="590" y="1900"/>
                  <a:pt x="620" y="1900"/>
                </a:cubicBezTo>
                <a:cubicBezTo>
                  <a:pt x="668" y="1900"/>
                  <a:pt x="709" y="1865"/>
                  <a:pt x="728" y="1800"/>
                </a:cubicBezTo>
                <a:cubicBezTo>
                  <a:pt x="745" y="1735"/>
                  <a:pt x="755" y="1670"/>
                  <a:pt x="757" y="1605"/>
                </a:cubicBezTo>
                <a:cubicBezTo>
                  <a:pt x="761" y="1517"/>
                  <a:pt x="758" y="1428"/>
                  <a:pt x="758" y="1341"/>
                </a:cubicBezTo>
                <a:lnTo>
                  <a:pt x="751" y="1340"/>
                </a:lnTo>
                <a:cubicBezTo>
                  <a:pt x="734" y="1159"/>
                  <a:pt x="718" y="978"/>
                  <a:pt x="698" y="797"/>
                </a:cubicBezTo>
                <a:cubicBezTo>
                  <a:pt x="678" y="598"/>
                  <a:pt x="613" y="411"/>
                  <a:pt x="517" y="236"/>
                </a:cubicBezTo>
                <a:cubicBezTo>
                  <a:pt x="490" y="182"/>
                  <a:pt x="453" y="133"/>
                  <a:pt x="410" y="90"/>
                </a:cubicBezTo>
                <a:cubicBezTo>
                  <a:pt x="349" y="30"/>
                  <a:pt x="286" y="1"/>
                  <a:pt x="22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9"/>
          <p:cNvSpPr/>
          <p:nvPr/>
        </p:nvSpPr>
        <p:spPr>
          <a:xfrm>
            <a:off x="8433864" y="4762933"/>
            <a:ext cx="289123" cy="220639"/>
          </a:xfrm>
          <a:custGeom>
            <a:rect b="b" l="l" r="r" t="t"/>
            <a:pathLst>
              <a:path extrusionOk="0" h="1205" w="1579">
                <a:moveTo>
                  <a:pt x="288" y="1"/>
                </a:moveTo>
                <a:cubicBezTo>
                  <a:pt x="265" y="3"/>
                  <a:pt x="243" y="2"/>
                  <a:pt x="221" y="6"/>
                </a:cubicBezTo>
                <a:cubicBezTo>
                  <a:pt x="78" y="30"/>
                  <a:pt x="1" y="133"/>
                  <a:pt x="19" y="278"/>
                </a:cubicBezTo>
                <a:cubicBezTo>
                  <a:pt x="27" y="344"/>
                  <a:pt x="54" y="407"/>
                  <a:pt x="99" y="457"/>
                </a:cubicBezTo>
                <a:cubicBezTo>
                  <a:pt x="167" y="530"/>
                  <a:pt x="234" y="605"/>
                  <a:pt x="313" y="663"/>
                </a:cubicBezTo>
                <a:cubicBezTo>
                  <a:pt x="564" y="844"/>
                  <a:pt x="834" y="998"/>
                  <a:pt x="1119" y="1119"/>
                </a:cubicBezTo>
                <a:cubicBezTo>
                  <a:pt x="1184" y="1148"/>
                  <a:pt x="1253" y="1169"/>
                  <a:pt x="1321" y="1190"/>
                </a:cubicBezTo>
                <a:cubicBezTo>
                  <a:pt x="1352" y="1200"/>
                  <a:pt x="1385" y="1205"/>
                  <a:pt x="1417" y="1205"/>
                </a:cubicBezTo>
                <a:cubicBezTo>
                  <a:pt x="1445" y="1205"/>
                  <a:pt x="1474" y="1201"/>
                  <a:pt x="1502" y="1194"/>
                </a:cubicBezTo>
                <a:cubicBezTo>
                  <a:pt x="1549" y="1182"/>
                  <a:pt x="1579" y="1138"/>
                  <a:pt x="1562" y="1094"/>
                </a:cubicBezTo>
                <a:cubicBezTo>
                  <a:pt x="1548" y="1054"/>
                  <a:pt x="1528" y="1014"/>
                  <a:pt x="1504" y="977"/>
                </a:cubicBezTo>
                <a:cubicBezTo>
                  <a:pt x="1359" y="754"/>
                  <a:pt x="1194" y="545"/>
                  <a:pt x="993" y="371"/>
                </a:cubicBezTo>
                <a:cubicBezTo>
                  <a:pt x="884" y="278"/>
                  <a:pt x="768" y="192"/>
                  <a:pt x="647" y="115"/>
                </a:cubicBezTo>
                <a:cubicBezTo>
                  <a:pt x="539" y="47"/>
                  <a:pt x="415" y="8"/>
                  <a:pt x="288"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9"/>
          <p:cNvSpPr/>
          <p:nvPr/>
        </p:nvSpPr>
        <p:spPr>
          <a:xfrm>
            <a:off x="245604" y="4386105"/>
            <a:ext cx="347533" cy="543448"/>
          </a:xfrm>
          <a:custGeom>
            <a:rect b="b" l="l" r="r" t="t"/>
            <a:pathLst>
              <a:path extrusionOk="0" h="2968" w="1898">
                <a:moveTo>
                  <a:pt x="1654" y="1"/>
                </a:moveTo>
                <a:cubicBezTo>
                  <a:pt x="1591" y="1"/>
                  <a:pt x="1530" y="29"/>
                  <a:pt x="1470" y="66"/>
                </a:cubicBezTo>
                <a:cubicBezTo>
                  <a:pt x="1365" y="129"/>
                  <a:pt x="1279" y="213"/>
                  <a:pt x="1199" y="308"/>
                </a:cubicBezTo>
                <a:cubicBezTo>
                  <a:pt x="1087" y="443"/>
                  <a:pt x="989" y="590"/>
                  <a:pt x="905" y="746"/>
                </a:cubicBezTo>
                <a:cubicBezTo>
                  <a:pt x="561" y="1381"/>
                  <a:pt x="270" y="2044"/>
                  <a:pt x="36" y="2727"/>
                </a:cubicBezTo>
                <a:cubicBezTo>
                  <a:pt x="19" y="2779"/>
                  <a:pt x="9" y="2833"/>
                  <a:pt x="4" y="2888"/>
                </a:cubicBezTo>
                <a:cubicBezTo>
                  <a:pt x="0" y="2935"/>
                  <a:pt x="33" y="2967"/>
                  <a:pt x="71" y="2967"/>
                </a:cubicBezTo>
                <a:cubicBezTo>
                  <a:pt x="86" y="2967"/>
                  <a:pt x="102" y="2962"/>
                  <a:pt x="117" y="2952"/>
                </a:cubicBezTo>
                <a:cubicBezTo>
                  <a:pt x="176" y="2910"/>
                  <a:pt x="229" y="2863"/>
                  <a:pt x="279" y="2812"/>
                </a:cubicBezTo>
                <a:cubicBezTo>
                  <a:pt x="705" y="2371"/>
                  <a:pt x="1090" y="1894"/>
                  <a:pt x="1429" y="1384"/>
                </a:cubicBezTo>
                <a:cubicBezTo>
                  <a:pt x="1512" y="1261"/>
                  <a:pt x="1589" y="1132"/>
                  <a:pt x="1663" y="1003"/>
                </a:cubicBezTo>
                <a:cubicBezTo>
                  <a:pt x="1745" y="866"/>
                  <a:pt x="1807" y="717"/>
                  <a:pt x="1848" y="562"/>
                </a:cubicBezTo>
                <a:cubicBezTo>
                  <a:pt x="1870" y="478"/>
                  <a:pt x="1884" y="390"/>
                  <a:pt x="1898" y="318"/>
                </a:cubicBezTo>
                <a:cubicBezTo>
                  <a:pt x="1883" y="196"/>
                  <a:pt x="1870" y="92"/>
                  <a:pt x="1765" y="31"/>
                </a:cubicBezTo>
                <a:cubicBezTo>
                  <a:pt x="1727" y="10"/>
                  <a:pt x="1690" y="1"/>
                  <a:pt x="1654"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9"/>
          <p:cNvSpPr/>
          <p:nvPr/>
        </p:nvSpPr>
        <p:spPr>
          <a:xfrm>
            <a:off x="122375" y="4517025"/>
            <a:ext cx="138977" cy="348261"/>
          </a:xfrm>
          <a:custGeom>
            <a:rect b="b" l="l" r="r" t="t"/>
            <a:pathLst>
              <a:path extrusionOk="0" h="1902" w="759">
                <a:moveTo>
                  <a:pt x="532" y="1"/>
                </a:moveTo>
                <a:cubicBezTo>
                  <a:pt x="483" y="1"/>
                  <a:pt x="429" y="23"/>
                  <a:pt x="377" y="69"/>
                </a:cubicBezTo>
                <a:cubicBezTo>
                  <a:pt x="323" y="116"/>
                  <a:pt x="278" y="172"/>
                  <a:pt x="244" y="235"/>
                </a:cubicBezTo>
                <a:cubicBezTo>
                  <a:pt x="166" y="370"/>
                  <a:pt x="106" y="514"/>
                  <a:pt x="85" y="669"/>
                </a:cubicBezTo>
                <a:cubicBezTo>
                  <a:pt x="51" y="898"/>
                  <a:pt x="29" y="1129"/>
                  <a:pt x="4" y="1337"/>
                </a:cubicBezTo>
                <a:cubicBezTo>
                  <a:pt x="4" y="1443"/>
                  <a:pt x="0" y="1527"/>
                  <a:pt x="5" y="1609"/>
                </a:cubicBezTo>
                <a:cubicBezTo>
                  <a:pt x="11" y="1680"/>
                  <a:pt x="17" y="1754"/>
                  <a:pt x="40" y="1820"/>
                </a:cubicBezTo>
                <a:cubicBezTo>
                  <a:pt x="58" y="1873"/>
                  <a:pt x="97" y="1901"/>
                  <a:pt x="141" y="1901"/>
                </a:cubicBezTo>
                <a:cubicBezTo>
                  <a:pt x="169" y="1901"/>
                  <a:pt x="199" y="1890"/>
                  <a:pt x="226" y="1867"/>
                </a:cubicBezTo>
                <a:cubicBezTo>
                  <a:pt x="324" y="1784"/>
                  <a:pt x="405" y="1690"/>
                  <a:pt x="455" y="1568"/>
                </a:cubicBezTo>
                <a:cubicBezTo>
                  <a:pt x="563" y="1307"/>
                  <a:pt x="648" y="1039"/>
                  <a:pt x="709" y="764"/>
                </a:cubicBezTo>
                <a:cubicBezTo>
                  <a:pt x="739" y="629"/>
                  <a:pt x="759" y="491"/>
                  <a:pt x="748" y="352"/>
                </a:cubicBezTo>
                <a:cubicBezTo>
                  <a:pt x="746" y="286"/>
                  <a:pt x="734" y="221"/>
                  <a:pt x="715" y="157"/>
                </a:cubicBezTo>
                <a:cubicBezTo>
                  <a:pt x="679" y="55"/>
                  <a:pt x="611" y="1"/>
                  <a:pt x="53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9"/>
          <p:cNvSpPr/>
          <p:nvPr/>
        </p:nvSpPr>
        <p:spPr>
          <a:xfrm>
            <a:off x="360777" y="4762750"/>
            <a:ext cx="286742" cy="219906"/>
          </a:xfrm>
          <a:custGeom>
            <a:rect b="b" l="l" r="r" t="t"/>
            <a:pathLst>
              <a:path extrusionOk="0" h="1201" w="1566">
                <a:moveTo>
                  <a:pt x="1303" y="1"/>
                </a:moveTo>
                <a:cubicBezTo>
                  <a:pt x="1151" y="9"/>
                  <a:pt x="1006" y="57"/>
                  <a:pt x="878" y="140"/>
                </a:cubicBezTo>
                <a:cubicBezTo>
                  <a:pt x="526" y="364"/>
                  <a:pt x="260" y="670"/>
                  <a:pt x="40" y="1019"/>
                </a:cubicBezTo>
                <a:cubicBezTo>
                  <a:pt x="23" y="1048"/>
                  <a:pt x="12" y="1079"/>
                  <a:pt x="7" y="1111"/>
                </a:cubicBezTo>
                <a:cubicBezTo>
                  <a:pt x="0" y="1148"/>
                  <a:pt x="17" y="1181"/>
                  <a:pt x="54" y="1188"/>
                </a:cubicBezTo>
                <a:cubicBezTo>
                  <a:pt x="90" y="1196"/>
                  <a:pt x="127" y="1200"/>
                  <a:pt x="164" y="1200"/>
                </a:cubicBezTo>
                <a:cubicBezTo>
                  <a:pt x="176" y="1200"/>
                  <a:pt x="188" y="1200"/>
                  <a:pt x="200" y="1199"/>
                </a:cubicBezTo>
                <a:cubicBezTo>
                  <a:pt x="244" y="1196"/>
                  <a:pt x="286" y="1179"/>
                  <a:pt x="327" y="1165"/>
                </a:cubicBezTo>
                <a:cubicBezTo>
                  <a:pt x="681" y="1042"/>
                  <a:pt x="997" y="852"/>
                  <a:pt x="1296" y="632"/>
                </a:cubicBezTo>
                <a:cubicBezTo>
                  <a:pt x="1365" y="581"/>
                  <a:pt x="1422" y="510"/>
                  <a:pt x="1480" y="444"/>
                </a:cubicBezTo>
                <a:cubicBezTo>
                  <a:pt x="1524" y="392"/>
                  <a:pt x="1545" y="328"/>
                  <a:pt x="1554" y="262"/>
                </a:cubicBezTo>
                <a:cubicBezTo>
                  <a:pt x="1565" y="160"/>
                  <a:pt x="1518" y="74"/>
                  <a:pt x="1426" y="34"/>
                </a:cubicBezTo>
                <a:cubicBezTo>
                  <a:pt x="1381" y="14"/>
                  <a:pt x="1331" y="8"/>
                  <a:pt x="130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2F2F2">
            <a:alpha val="0"/>
          </a:srgbClr>
        </a:solidFill>
      </p:bgPr>
    </p:bg>
    <p:spTree>
      <p:nvGrpSpPr>
        <p:cNvPr id="311" name="Shape 311"/>
        <p:cNvGrpSpPr/>
        <p:nvPr/>
      </p:nvGrpSpPr>
      <p:grpSpPr>
        <a:xfrm>
          <a:off x="0" y="0"/>
          <a:ext cx="0" cy="0"/>
          <a:chOff x="0" y="0"/>
          <a:chExt cx="0" cy="0"/>
        </a:xfrm>
      </p:grpSpPr>
      <p:sp>
        <p:nvSpPr>
          <p:cNvPr id="312" name="Google Shape;312;p20"/>
          <p:cNvSpPr txBox="1"/>
          <p:nvPr>
            <p:ph type="title"/>
          </p:nvPr>
        </p:nvSpPr>
        <p:spPr>
          <a:xfrm>
            <a:off x="2363425" y="283275"/>
            <a:ext cx="4327500" cy="988500"/>
          </a:xfrm>
          <a:prstGeom prst="rect">
            <a:avLst/>
          </a:prstGeom>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13" name="Shape 313"/>
        <p:cNvGrpSpPr/>
        <p:nvPr/>
      </p:nvGrpSpPr>
      <p:grpSpPr>
        <a:xfrm>
          <a:off x="0" y="0"/>
          <a:ext cx="0" cy="0"/>
          <a:chOff x="0" y="0"/>
          <a:chExt cx="0" cy="0"/>
        </a:xfrm>
      </p:grpSpPr>
      <p:sp>
        <p:nvSpPr>
          <p:cNvPr id="314" name="Google Shape;314;p21"/>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1"/>
          <p:cNvSpPr txBox="1"/>
          <p:nvPr>
            <p:ph hasCustomPrompt="1" type="title"/>
          </p:nvPr>
        </p:nvSpPr>
        <p:spPr>
          <a:xfrm>
            <a:off x="415200" y="754625"/>
            <a:ext cx="6576000" cy="15111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16" name="Google Shape;316;p21"/>
          <p:cNvSpPr txBox="1"/>
          <p:nvPr>
            <p:ph idx="1" type="subTitle"/>
          </p:nvPr>
        </p:nvSpPr>
        <p:spPr>
          <a:xfrm>
            <a:off x="1291650" y="2265725"/>
            <a:ext cx="4823100" cy="448500"/>
          </a:xfrm>
          <a:prstGeom prst="rect">
            <a:avLst/>
          </a:prstGeom>
          <a:solidFill>
            <a:schemeClr val="accent3"/>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317" name="Google Shape;317;p21"/>
          <p:cNvGrpSpPr/>
          <p:nvPr/>
        </p:nvGrpSpPr>
        <p:grpSpPr>
          <a:xfrm rot="10800000">
            <a:off x="7500369" y="-149293"/>
            <a:ext cx="1157082" cy="3468183"/>
            <a:chOff x="3814667" y="4513410"/>
            <a:chExt cx="368075" cy="1103217"/>
          </a:xfrm>
        </p:grpSpPr>
        <p:sp>
          <p:nvSpPr>
            <p:cNvPr id="318" name="Google Shape;318;p21"/>
            <p:cNvSpPr/>
            <p:nvPr/>
          </p:nvSpPr>
          <p:spPr>
            <a:xfrm flipH="1">
              <a:off x="3817042" y="4597690"/>
              <a:ext cx="198953" cy="148709"/>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1"/>
            <p:cNvSpPr/>
            <p:nvPr/>
          </p:nvSpPr>
          <p:spPr>
            <a:xfrm flipH="1">
              <a:off x="4006210" y="4675312"/>
              <a:ext cx="92520" cy="148501"/>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1"/>
            <p:cNvSpPr/>
            <p:nvPr/>
          </p:nvSpPr>
          <p:spPr>
            <a:xfrm flipH="1">
              <a:off x="3888840" y="4776181"/>
              <a:ext cx="113420" cy="58449"/>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1"/>
            <p:cNvSpPr/>
            <p:nvPr/>
          </p:nvSpPr>
          <p:spPr>
            <a:xfrm flipH="1">
              <a:off x="3876587" y="4665412"/>
              <a:ext cx="219378" cy="182661"/>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1"/>
            <p:cNvSpPr/>
            <p:nvPr/>
          </p:nvSpPr>
          <p:spPr>
            <a:xfrm flipH="1">
              <a:off x="4038198" y="4768719"/>
              <a:ext cx="77447" cy="143358"/>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1"/>
            <p:cNvSpPr/>
            <p:nvPr/>
          </p:nvSpPr>
          <p:spPr>
            <a:xfrm flipH="1">
              <a:off x="3926656" y="4845091"/>
              <a:ext cx="98912" cy="6808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1"/>
            <p:cNvSpPr/>
            <p:nvPr/>
          </p:nvSpPr>
          <p:spPr>
            <a:xfrm flipH="1">
              <a:off x="3920199" y="4763338"/>
              <a:ext cx="207367" cy="170888"/>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1"/>
            <p:cNvSpPr/>
            <p:nvPr/>
          </p:nvSpPr>
          <p:spPr>
            <a:xfrm flipH="1">
              <a:off x="4058741" y="4859153"/>
              <a:ext cx="75098" cy="123379"/>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1"/>
            <p:cNvSpPr/>
            <p:nvPr/>
          </p:nvSpPr>
          <p:spPr>
            <a:xfrm flipH="1">
              <a:off x="3980942" y="4932047"/>
              <a:ext cx="61065" cy="53841"/>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1"/>
            <p:cNvSpPr/>
            <p:nvPr/>
          </p:nvSpPr>
          <p:spPr>
            <a:xfrm flipH="1">
              <a:off x="3955101" y="4853653"/>
              <a:ext cx="194018" cy="149691"/>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1"/>
            <p:cNvSpPr/>
            <p:nvPr/>
          </p:nvSpPr>
          <p:spPr>
            <a:xfrm flipH="1">
              <a:off x="4012723" y="4999085"/>
              <a:ext cx="43911" cy="59163"/>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1"/>
            <p:cNvSpPr/>
            <p:nvPr/>
          </p:nvSpPr>
          <p:spPr>
            <a:xfrm flipH="1">
              <a:off x="4067242" y="4962014"/>
              <a:ext cx="99477" cy="108455"/>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
            <p:cNvSpPr/>
            <p:nvPr/>
          </p:nvSpPr>
          <p:spPr>
            <a:xfrm flipH="1">
              <a:off x="4000736" y="4955592"/>
              <a:ext cx="166488" cy="138007"/>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1"/>
            <p:cNvSpPr/>
            <p:nvPr/>
          </p:nvSpPr>
          <p:spPr>
            <a:xfrm flipH="1">
              <a:off x="3995687" y="5055510"/>
              <a:ext cx="60857" cy="86187"/>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1"/>
            <p:cNvSpPr/>
            <p:nvPr/>
          </p:nvSpPr>
          <p:spPr>
            <a:xfrm flipH="1">
              <a:off x="4069353" y="5058810"/>
              <a:ext cx="99833" cy="109793"/>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1"/>
            <p:cNvSpPr/>
            <p:nvPr/>
          </p:nvSpPr>
          <p:spPr>
            <a:xfrm flipH="1">
              <a:off x="3989141" y="5049446"/>
              <a:ext cx="185485" cy="140147"/>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1"/>
            <p:cNvSpPr/>
            <p:nvPr/>
          </p:nvSpPr>
          <p:spPr>
            <a:xfrm flipH="1">
              <a:off x="4066974" y="5150820"/>
              <a:ext cx="108128" cy="92371"/>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1"/>
            <p:cNvSpPr/>
            <p:nvPr/>
          </p:nvSpPr>
          <p:spPr>
            <a:xfrm flipH="1">
              <a:off x="3986323" y="5150493"/>
              <a:ext cx="67011" cy="95314"/>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1"/>
            <p:cNvSpPr/>
            <p:nvPr/>
          </p:nvSpPr>
          <p:spPr>
            <a:xfrm flipH="1">
              <a:off x="3969668" y="5144250"/>
              <a:ext cx="213075" cy="123231"/>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1"/>
            <p:cNvSpPr/>
            <p:nvPr/>
          </p:nvSpPr>
          <p:spPr>
            <a:xfrm flipH="1">
              <a:off x="3964353" y="5234387"/>
              <a:ext cx="72868" cy="104025"/>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1"/>
            <p:cNvSpPr/>
            <p:nvPr/>
          </p:nvSpPr>
          <p:spPr>
            <a:xfrm flipH="1">
              <a:off x="4051545" y="5257010"/>
              <a:ext cx="108187" cy="85028"/>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1"/>
            <p:cNvSpPr/>
            <p:nvPr/>
          </p:nvSpPr>
          <p:spPr>
            <a:xfrm flipH="1">
              <a:off x="3946746" y="5227728"/>
              <a:ext cx="221459" cy="141931"/>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1"/>
            <p:cNvSpPr/>
            <p:nvPr/>
          </p:nvSpPr>
          <p:spPr>
            <a:xfrm flipH="1">
              <a:off x="3931109" y="5332015"/>
              <a:ext cx="215334" cy="139850"/>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1"/>
            <p:cNvSpPr/>
            <p:nvPr/>
          </p:nvSpPr>
          <p:spPr>
            <a:xfrm flipH="1">
              <a:off x="3874119" y="4591596"/>
              <a:ext cx="226840" cy="1025031"/>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1"/>
            <p:cNvSpPr/>
            <p:nvPr/>
          </p:nvSpPr>
          <p:spPr>
            <a:xfrm flipH="1">
              <a:off x="3814667" y="4513410"/>
              <a:ext cx="118563" cy="166220"/>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1"/>
            <p:cNvSpPr/>
            <p:nvPr/>
          </p:nvSpPr>
          <p:spPr>
            <a:xfrm flipH="1">
              <a:off x="3854596" y="4549827"/>
              <a:ext cx="52414" cy="84403"/>
            </a:xfrm>
            <a:custGeom>
              <a:rect b="b" l="l" r="r" t="t"/>
              <a:pathLst>
                <a:path extrusionOk="0" fill="none" h="2839" w="1763">
                  <a:moveTo>
                    <a:pt x="0" y="2838"/>
                  </a:moveTo>
                  <a:cubicBezTo>
                    <a:pt x="490" y="1836"/>
                    <a:pt x="1081" y="883"/>
                    <a:pt x="1763"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1"/>
            <p:cNvSpPr/>
            <p:nvPr/>
          </p:nvSpPr>
          <p:spPr>
            <a:xfrm flipH="1">
              <a:off x="3884889" y="4714970"/>
              <a:ext cx="57379" cy="19295"/>
            </a:xfrm>
            <a:custGeom>
              <a:rect b="b" l="l" r="r" t="t"/>
              <a:pathLst>
                <a:path extrusionOk="0" fill="none" h="649" w="1930">
                  <a:moveTo>
                    <a:pt x="0" y="648"/>
                  </a:moveTo>
                  <a:cubicBezTo>
                    <a:pt x="682" y="586"/>
                    <a:pt x="1349" y="363"/>
                    <a:pt x="193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1"/>
            <p:cNvSpPr/>
            <p:nvPr/>
          </p:nvSpPr>
          <p:spPr>
            <a:xfrm flipH="1">
              <a:off x="3975563" y="4662023"/>
              <a:ext cx="15192" cy="59133"/>
            </a:xfrm>
            <a:custGeom>
              <a:rect b="b" l="l" r="r" t="t"/>
              <a:pathLst>
                <a:path extrusionOk="0" fill="none" h="1989" w="511">
                  <a:moveTo>
                    <a:pt x="511" y="1988"/>
                  </a:moveTo>
                  <a:cubicBezTo>
                    <a:pt x="178" y="1382"/>
                    <a:pt x="1" y="692"/>
                    <a:pt x="2"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1"/>
            <p:cNvSpPr/>
            <p:nvPr/>
          </p:nvSpPr>
          <p:spPr>
            <a:xfrm flipH="1">
              <a:off x="4012753" y="4721242"/>
              <a:ext cx="27560" cy="91152"/>
            </a:xfrm>
            <a:custGeom>
              <a:rect b="b" l="l" r="r" t="t"/>
              <a:pathLst>
                <a:path extrusionOk="0" fill="none" h="3066" w="927">
                  <a:moveTo>
                    <a:pt x="0" y="1"/>
                  </a:moveTo>
                  <a:cubicBezTo>
                    <a:pt x="617" y="884"/>
                    <a:pt x="785" y="1996"/>
                    <a:pt x="927" y="3066"/>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1"/>
            <p:cNvSpPr/>
            <p:nvPr/>
          </p:nvSpPr>
          <p:spPr>
            <a:xfrm flipH="1">
              <a:off x="4040579" y="4822260"/>
              <a:ext cx="25300" cy="76763"/>
            </a:xfrm>
            <a:custGeom>
              <a:rect b="b" l="l" r="r" t="t"/>
              <a:pathLst>
                <a:path extrusionOk="0" fill="none" h="2582" w="851">
                  <a:moveTo>
                    <a:pt x="0" y="0"/>
                  </a:moveTo>
                  <a:cubicBezTo>
                    <a:pt x="535" y="743"/>
                    <a:pt x="699" y="1680"/>
                    <a:pt x="850" y="258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1"/>
            <p:cNvSpPr/>
            <p:nvPr/>
          </p:nvSpPr>
          <p:spPr>
            <a:xfrm flipH="1">
              <a:off x="3908463" y="4785159"/>
              <a:ext cx="83958" cy="40314"/>
            </a:xfrm>
            <a:custGeom>
              <a:rect b="b" l="l" r="r" t="t"/>
              <a:pathLst>
                <a:path extrusionOk="0" fill="none" h="1356" w="2824">
                  <a:moveTo>
                    <a:pt x="0" y="1356"/>
                  </a:moveTo>
                  <a:cubicBezTo>
                    <a:pt x="860" y="757"/>
                    <a:pt x="1818" y="296"/>
                    <a:pt x="2824"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1"/>
            <p:cNvSpPr/>
            <p:nvPr/>
          </p:nvSpPr>
          <p:spPr>
            <a:xfrm flipH="1">
              <a:off x="3974225" y="4866585"/>
              <a:ext cx="32079" cy="23784"/>
            </a:xfrm>
            <a:custGeom>
              <a:rect b="b" l="l" r="r" t="t"/>
              <a:pathLst>
                <a:path extrusionOk="0" fill="none" h="800" w="1079">
                  <a:moveTo>
                    <a:pt x="1078" y="0"/>
                  </a:moveTo>
                  <a:cubicBezTo>
                    <a:pt x="709" y="252"/>
                    <a:pt x="349" y="520"/>
                    <a:pt x="0" y="799"/>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1"/>
            <p:cNvSpPr/>
            <p:nvPr/>
          </p:nvSpPr>
          <p:spPr>
            <a:xfrm flipH="1">
              <a:off x="4063530" y="4904430"/>
              <a:ext cx="26192" cy="56903"/>
            </a:xfrm>
            <a:custGeom>
              <a:rect b="b" l="l" r="r" t="t"/>
              <a:pathLst>
                <a:path extrusionOk="0" fill="none" h="1914" w="881">
                  <a:moveTo>
                    <a:pt x="0" y="0"/>
                  </a:moveTo>
                  <a:cubicBezTo>
                    <a:pt x="421" y="568"/>
                    <a:pt x="724" y="1224"/>
                    <a:pt x="881" y="191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1"/>
            <p:cNvSpPr/>
            <p:nvPr/>
          </p:nvSpPr>
          <p:spPr>
            <a:xfrm flipH="1">
              <a:off x="4077709" y="5002088"/>
              <a:ext cx="40373" cy="49500"/>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1"/>
            <p:cNvSpPr/>
            <p:nvPr/>
          </p:nvSpPr>
          <p:spPr>
            <a:xfrm flipH="1">
              <a:off x="4024139" y="5084733"/>
              <a:ext cx="25241" cy="37281"/>
            </a:xfrm>
            <a:custGeom>
              <a:rect b="b" l="l" r="r" t="t"/>
              <a:pathLst>
                <a:path extrusionOk="0" fill="none" h="1254" w="849">
                  <a:moveTo>
                    <a:pt x="848" y="0"/>
                  </a:moveTo>
                  <a:cubicBezTo>
                    <a:pt x="518" y="383"/>
                    <a:pt x="233" y="804"/>
                    <a:pt x="1" y="125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1"/>
            <p:cNvSpPr/>
            <p:nvPr/>
          </p:nvSpPr>
          <p:spPr>
            <a:xfrm flipH="1">
              <a:off x="3998008" y="5266196"/>
              <a:ext cx="28868" cy="53336"/>
            </a:xfrm>
            <a:custGeom>
              <a:rect b="b" l="l" r="r" t="t"/>
              <a:pathLst>
                <a:path extrusionOk="0" fill="none" h="1794" w="971">
                  <a:moveTo>
                    <a:pt x="970" y="0"/>
                  </a:moveTo>
                  <a:cubicBezTo>
                    <a:pt x="521" y="517"/>
                    <a:pt x="186" y="1134"/>
                    <a:pt x="1" y="179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1"/>
            <p:cNvSpPr/>
            <p:nvPr/>
          </p:nvSpPr>
          <p:spPr>
            <a:xfrm flipH="1">
              <a:off x="4075123" y="5291020"/>
              <a:ext cx="44298" cy="29492"/>
            </a:xfrm>
            <a:custGeom>
              <a:rect b="b" l="l" r="r" t="t"/>
              <a:pathLst>
                <a:path extrusionOk="0" fill="none" h="992" w="1490">
                  <a:moveTo>
                    <a:pt x="1" y="0"/>
                  </a:moveTo>
                  <a:cubicBezTo>
                    <a:pt x="442" y="405"/>
                    <a:pt x="946" y="741"/>
                    <a:pt x="1490" y="99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1"/>
            <p:cNvSpPr/>
            <p:nvPr/>
          </p:nvSpPr>
          <p:spPr>
            <a:xfrm flipH="1">
              <a:off x="4006272" y="5163514"/>
              <a:ext cx="36865" cy="54317"/>
            </a:xfrm>
            <a:custGeom>
              <a:rect b="b" l="l" r="r" t="t"/>
              <a:pathLst>
                <a:path extrusionOk="0" fill="none" h="1827" w="1240">
                  <a:moveTo>
                    <a:pt x="0" y="1827"/>
                  </a:moveTo>
                  <a:cubicBezTo>
                    <a:pt x="287" y="1145"/>
                    <a:pt x="711" y="520"/>
                    <a:pt x="1239"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1"/>
            <p:cNvSpPr/>
            <p:nvPr/>
          </p:nvSpPr>
          <p:spPr>
            <a:xfrm flipH="1">
              <a:off x="4090552" y="5185364"/>
              <a:ext cx="38887" cy="29106"/>
            </a:xfrm>
            <a:custGeom>
              <a:rect b="b" l="l" r="r" t="t"/>
              <a:pathLst>
                <a:path extrusionOk="0" fill="none" h="979" w="1308">
                  <a:moveTo>
                    <a:pt x="1307" y="978"/>
                  </a:moveTo>
                  <a:cubicBezTo>
                    <a:pt x="910" y="605"/>
                    <a:pt x="471" y="276"/>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
            <p:cNvSpPr/>
            <p:nvPr/>
          </p:nvSpPr>
          <p:spPr>
            <a:xfrm flipH="1">
              <a:off x="4081187" y="5085179"/>
              <a:ext cx="48133" cy="53841"/>
            </a:xfrm>
            <a:custGeom>
              <a:rect b="b" l="l" r="r" t="t"/>
              <a:pathLst>
                <a:path extrusionOk="0" fill="none" h="1811" w="1619">
                  <a:moveTo>
                    <a:pt x="1618" y="1811"/>
                  </a:moveTo>
                  <a:cubicBezTo>
                    <a:pt x="1215" y="1101"/>
                    <a:pt x="660" y="480"/>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1"/>
            <p:cNvSpPr/>
            <p:nvPr/>
          </p:nvSpPr>
          <p:spPr>
            <a:xfrm flipH="1">
              <a:off x="4034842" y="5021441"/>
              <a:ext cx="13379" cy="17511"/>
            </a:xfrm>
            <a:custGeom>
              <a:rect b="b" l="l" r="r" t="t"/>
              <a:pathLst>
                <a:path extrusionOk="0" fill="none" h="589" w="450">
                  <a:moveTo>
                    <a:pt x="0" y="589"/>
                  </a:moveTo>
                  <a:cubicBezTo>
                    <a:pt x="150" y="393"/>
                    <a:pt x="299" y="196"/>
                    <a:pt x="449"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1"/>
            <p:cNvSpPr/>
            <p:nvPr/>
          </p:nvSpPr>
          <p:spPr>
            <a:xfrm flipH="1">
              <a:off x="3997145" y="4943790"/>
              <a:ext cx="30889" cy="22862"/>
            </a:xfrm>
            <a:custGeom>
              <a:rect b="b" l="l" r="r" t="t"/>
              <a:pathLst>
                <a:path extrusionOk="0" fill="none" h="769" w="1039">
                  <a:moveTo>
                    <a:pt x="0" y="768"/>
                  </a:moveTo>
                  <a:cubicBezTo>
                    <a:pt x="316" y="475"/>
                    <a:pt x="665" y="217"/>
                    <a:pt x="1038"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21"/>
          <p:cNvSpPr/>
          <p:nvPr/>
        </p:nvSpPr>
        <p:spPr>
          <a:xfrm flipH="1" rot="10800000">
            <a:off x="6582476" y="-159909"/>
            <a:ext cx="1362294" cy="3472413"/>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1" name="Shape 361"/>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
    <p:spTree>
      <p:nvGrpSpPr>
        <p:cNvPr id="362" name="Shape 362"/>
        <p:cNvGrpSpPr/>
        <p:nvPr/>
      </p:nvGrpSpPr>
      <p:grpSpPr>
        <a:xfrm>
          <a:off x="0" y="0"/>
          <a:ext cx="0" cy="0"/>
          <a:chOff x="0" y="0"/>
          <a:chExt cx="0" cy="0"/>
        </a:xfrm>
      </p:grpSpPr>
      <p:sp>
        <p:nvSpPr>
          <p:cNvPr id="363" name="Google Shape;363;p23"/>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3"/>
          <p:cNvSpPr txBox="1"/>
          <p:nvPr>
            <p:ph type="title"/>
          </p:nvPr>
        </p:nvSpPr>
        <p:spPr>
          <a:xfrm>
            <a:off x="1897212" y="1386425"/>
            <a:ext cx="2488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5" name="Google Shape;365;p23"/>
          <p:cNvSpPr txBox="1"/>
          <p:nvPr>
            <p:ph hasCustomPrompt="1" idx="2" type="title"/>
          </p:nvPr>
        </p:nvSpPr>
        <p:spPr>
          <a:xfrm>
            <a:off x="1068638" y="1277575"/>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66" name="Google Shape;366;p23"/>
          <p:cNvSpPr txBox="1"/>
          <p:nvPr>
            <p:ph idx="1" type="subTitle"/>
          </p:nvPr>
        </p:nvSpPr>
        <p:spPr>
          <a:xfrm>
            <a:off x="1897200" y="1955578"/>
            <a:ext cx="2488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67" name="Google Shape;367;p23"/>
          <p:cNvSpPr txBox="1"/>
          <p:nvPr>
            <p:ph idx="3" type="title"/>
          </p:nvPr>
        </p:nvSpPr>
        <p:spPr>
          <a:xfrm>
            <a:off x="5751419" y="1386425"/>
            <a:ext cx="2488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8" name="Google Shape;368;p23"/>
          <p:cNvSpPr txBox="1"/>
          <p:nvPr>
            <p:ph hasCustomPrompt="1" idx="4" type="title"/>
          </p:nvPr>
        </p:nvSpPr>
        <p:spPr>
          <a:xfrm>
            <a:off x="4826288" y="1277575"/>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69" name="Google Shape;369;p23"/>
          <p:cNvSpPr txBox="1"/>
          <p:nvPr>
            <p:ph idx="5" type="subTitle"/>
          </p:nvPr>
        </p:nvSpPr>
        <p:spPr>
          <a:xfrm>
            <a:off x="5751419" y="1955578"/>
            <a:ext cx="2488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70" name="Google Shape;370;p23"/>
          <p:cNvSpPr txBox="1"/>
          <p:nvPr>
            <p:ph idx="6" type="title"/>
          </p:nvPr>
        </p:nvSpPr>
        <p:spPr>
          <a:xfrm>
            <a:off x="1897200" y="3205609"/>
            <a:ext cx="2488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71" name="Google Shape;371;p23"/>
          <p:cNvSpPr txBox="1"/>
          <p:nvPr>
            <p:ph hasCustomPrompt="1" idx="7" type="title"/>
          </p:nvPr>
        </p:nvSpPr>
        <p:spPr>
          <a:xfrm>
            <a:off x="1068638" y="309675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72" name="Google Shape;372;p23"/>
          <p:cNvSpPr txBox="1"/>
          <p:nvPr>
            <p:ph idx="8" type="subTitle"/>
          </p:nvPr>
        </p:nvSpPr>
        <p:spPr>
          <a:xfrm>
            <a:off x="1897200" y="3779750"/>
            <a:ext cx="2488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73" name="Google Shape;373;p23"/>
          <p:cNvSpPr txBox="1"/>
          <p:nvPr>
            <p:ph idx="9" type="title"/>
          </p:nvPr>
        </p:nvSpPr>
        <p:spPr>
          <a:xfrm>
            <a:off x="5751419" y="3180834"/>
            <a:ext cx="24885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74" name="Google Shape;374;p23"/>
          <p:cNvSpPr txBox="1"/>
          <p:nvPr>
            <p:ph hasCustomPrompt="1" idx="13" type="title"/>
          </p:nvPr>
        </p:nvSpPr>
        <p:spPr>
          <a:xfrm>
            <a:off x="4826300" y="3096750"/>
            <a:ext cx="1275300" cy="5934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4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75" name="Google Shape;375;p23"/>
          <p:cNvSpPr txBox="1"/>
          <p:nvPr>
            <p:ph idx="14" type="subTitle"/>
          </p:nvPr>
        </p:nvSpPr>
        <p:spPr>
          <a:xfrm>
            <a:off x="5751419" y="3779750"/>
            <a:ext cx="2488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376" name="Google Shape;376;p23"/>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377" name="Google Shape;377;p23"/>
          <p:cNvGrpSpPr/>
          <p:nvPr/>
        </p:nvGrpSpPr>
        <p:grpSpPr>
          <a:xfrm>
            <a:off x="7965327" y="110828"/>
            <a:ext cx="1043951" cy="4895537"/>
            <a:chOff x="4173277" y="1973955"/>
            <a:chExt cx="142073" cy="789870"/>
          </a:xfrm>
        </p:grpSpPr>
        <p:sp>
          <p:nvSpPr>
            <p:cNvPr id="378" name="Google Shape;378;p23"/>
            <p:cNvSpPr/>
            <p:nvPr/>
          </p:nvSpPr>
          <p:spPr>
            <a:xfrm>
              <a:off x="4251200" y="2682225"/>
              <a:ext cx="47400" cy="74150"/>
            </a:xfrm>
            <a:custGeom>
              <a:rect b="b" l="l" r="r" t="t"/>
              <a:pathLst>
                <a:path extrusionOk="0" h="2966" w="1896">
                  <a:moveTo>
                    <a:pt x="239" y="1"/>
                  </a:moveTo>
                  <a:cubicBezTo>
                    <a:pt x="207" y="1"/>
                    <a:pt x="174" y="8"/>
                    <a:pt x="140" y="25"/>
                  </a:cubicBezTo>
                  <a:cubicBezTo>
                    <a:pt x="25" y="83"/>
                    <a:pt x="5" y="192"/>
                    <a:pt x="1" y="300"/>
                  </a:cubicBezTo>
                  <a:cubicBezTo>
                    <a:pt x="4" y="451"/>
                    <a:pt x="44" y="589"/>
                    <a:pt x="95" y="724"/>
                  </a:cubicBezTo>
                  <a:cubicBezTo>
                    <a:pt x="161" y="899"/>
                    <a:pt x="256" y="1062"/>
                    <a:pt x="355" y="1220"/>
                  </a:cubicBezTo>
                  <a:cubicBezTo>
                    <a:pt x="703" y="1773"/>
                    <a:pt x="1111" y="2279"/>
                    <a:pt x="1555" y="2756"/>
                  </a:cubicBezTo>
                  <a:cubicBezTo>
                    <a:pt x="1601" y="2804"/>
                    <a:pt x="1650" y="2850"/>
                    <a:pt x="1698" y="2895"/>
                  </a:cubicBezTo>
                  <a:cubicBezTo>
                    <a:pt x="1721" y="2918"/>
                    <a:pt x="1748" y="2938"/>
                    <a:pt x="1777" y="2954"/>
                  </a:cubicBezTo>
                  <a:cubicBezTo>
                    <a:pt x="1791" y="2962"/>
                    <a:pt x="1805" y="2966"/>
                    <a:pt x="1819" y="2966"/>
                  </a:cubicBezTo>
                  <a:cubicBezTo>
                    <a:pt x="1860" y="2966"/>
                    <a:pt x="1895" y="2933"/>
                    <a:pt x="1890" y="2887"/>
                  </a:cubicBezTo>
                  <a:cubicBezTo>
                    <a:pt x="1884" y="2832"/>
                    <a:pt x="1872" y="2779"/>
                    <a:pt x="1855" y="2726"/>
                  </a:cubicBezTo>
                  <a:cubicBezTo>
                    <a:pt x="1620" y="2037"/>
                    <a:pt x="1325" y="1370"/>
                    <a:pt x="976" y="732"/>
                  </a:cubicBezTo>
                  <a:cubicBezTo>
                    <a:pt x="899" y="592"/>
                    <a:pt x="804" y="461"/>
                    <a:pt x="711" y="333"/>
                  </a:cubicBezTo>
                  <a:cubicBezTo>
                    <a:pt x="635" y="229"/>
                    <a:pt x="542" y="142"/>
                    <a:pt x="434" y="73"/>
                  </a:cubicBezTo>
                  <a:cubicBezTo>
                    <a:pt x="372" y="34"/>
                    <a:pt x="308" y="1"/>
                    <a:pt x="239"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3"/>
            <p:cNvSpPr/>
            <p:nvPr/>
          </p:nvSpPr>
          <p:spPr>
            <a:xfrm>
              <a:off x="4296300" y="2700150"/>
              <a:ext cx="19050" cy="47500"/>
            </a:xfrm>
            <a:custGeom>
              <a:rect b="b" l="l" r="r" t="t"/>
              <a:pathLst>
                <a:path extrusionOk="0" h="1900" w="762">
                  <a:moveTo>
                    <a:pt x="229" y="1"/>
                  </a:moveTo>
                  <a:cubicBezTo>
                    <a:pt x="140" y="1"/>
                    <a:pt x="65" y="70"/>
                    <a:pt x="31" y="200"/>
                  </a:cubicBezTo>
                  <a:cubicBezTo>
                    <a:pt x="1" y="314"/>
                    <a:pt x="3" y="429"/>
                    <a:pt x="17" y="545"/>
                  </a:cubicBezTo>
                  <a:cubicBezTo>
                    <a:pt x="62" y="907"/>
                    <a:pt x="175" y="1252"/>
                    <a:pt x="314" y="1589"/>
                  </a:cubicBezTo>
                  <a:cubicBezTo>
                    <a:pt x="360" y="1700"/>
                    <a:pt x="438" y="1783"/>
                    <a:pt x="526" y="1858"/>
                  </a:cubicBezTo>
                  <a:cubicBezTo>
                    <a:pt x="557" y="1886"/>
                    <a:pt x="590" y="1900"/>
                    <a:pt x="620" y="1900"/>
                  </a:cubicBezTo>
                  <a:cubicBezTo>
                    <a:pt x="668" y="1900"/>
                    <a:pt x="709" y="1865"/>
                    <a:pt x="728" y="1800"/>
                  </a:cubicBezTo>
                  <a:cubicBezTo>
                    <a:pt x="745" y="1735"/>
                    <a:pt x="755" y="1670"/>
                    <a:pt x="757" y="1605"/>
                  </a:cubicBezTo>
                  <a:cubicBezTo>
                    <a:pt x="761" y="1517"/>
                    <a:pt x="758" y="1428"/>
                    <a:pt x="758" y="1341"/>
                  </a:cubicBezTo>
                  <a:lnTo>
                    <a:pt x="751" y="1340"/>
                  </a:lnTo>
                  <a:cubicBezTo>
                    <a:pt x="734" y="1159"/>
                    <a:pt x="718" y="978"/>
                    <a:pt x="698" y="797"/>
                  </a:cubicBezTo>
                  <a:cubicBezTo>
                    <a:pt x="678" y="598"/>
                    <a:pt x="613" y="411"/>
                    <a:pt x="517" y="236"/>
                  </a:cubicBezTo>
                  <a:cubicBezTo>
                    <a:pt x="490" y="182"/>
                    <a:pt x="453" y="133"/>
                    <a:pt x="410" y="90"/>
                  </a:cubicBezTo>
                  <a:cubicBezTo>
                    <a:pt x="349" y="30"/>
                    <a:pt x="286" y="1"/>
                    <a:pt x="22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3"/>
            <p:cNvSpPr/>
            <p:nvPr/>
          </p:nvSpPr>
          <p:spPr>
            <a:xfrm>
              <a:off x="4243525" y="2733700"/>
              <a:ext cx="39475" cy="30125"/>
            </a:xfrm>
            <a:custGeom>
              <a:rect b="b" l="l" r="r" t="t"/>
              <a:pathLst>
                <a:path extrusionOk="0" h="1205" w="1579">
                  <a:moveTo>
                    <a:pt x="288" y="1"/>
                  </a:moveTo>
                  <a:cubicBezTo>
                    <a:pt x="265" y="3"/>
                    <a:pt x="243" y="2"/>
                    <a:pt x="221" y="6"/>
                  </a:cubicBezTo>
                  <a:cubicBezTo>
                    <a:pt x="78" y="30"/>
                    <a:pt x="1" y="133"/>
                    <a:pt x="19" y="278"/>
                  </a:cubicBezTo>
                  <a:cubicBezTo>
                    <a:pt x="27" y="344"/>
                    <a:pt x="54" y="407"/>
                    <a:pt x="99" y="457"/>
                  </a:cubicBezTo>
                  <a:cubicBezTo>
                    <a:pt x="167" y="530"/>
                    <a:pt x="234" y="605"/>
                    <a:pt x="313" y="663"/>
                  </a:cubicBezTo>
                  <a:cubicBezTo>
                    <a:pt x="564" y="844"/>
                    <a:pt x="834" y="998"/>
                    <a:pt x="1119" y="1119"/>
                  </a:cubicBezTo>
                  <a:cubicBezTo>
                    <a:pt x="1184" y="1148"/>
                    <a:pt x="1253" y="1169"/>
                    <a:pt x="1321" y="1190"/>
                  </a:cubicBezTo>
                  <a:cubicBezTo>
                    <a:pt x="1352" y="1200"/>
                    <a:pt x="1385" y="1205"/>
                    <a:pt x="1417" y="1205"/>
                  </a:cubicBezTo>
                  <a:cubicBezTo>
                    <a:pt x="1445" y="1205"/>
                    <a:pt x="1474" y="1201"/>
                    <a:pt x="1502" y="1194"/>
                  </a:cubicBezTo>
                  <a:cubicBezTo>
                    <a:pt x="1549" y="1182"/>
                    <a:pt x="1579" y="1138"/>
                    <a:pt x="1562" y="1094"/>
                  </a:cubicBezTo>
                  <a:cubicBezTo>
                    <a:pt x="1548" y="1054"/>
                    <a:pt x="1528" y="1014"/>
                    <a:pt x="1504" y="977"/>
                  </a:cubicBezTo>
                  <a:cubicBezTo>
                    <a:pt x="1359" y="754"/>
                    <a:pt x="1194" y="545"/>
                    <a:pt x="993" y="371"/>
                  </a:cubicBezTo>
                  <a:cubicBezTo>
                    <a:pt x="884" y="278"/>
                    <a:pt x="768" y="192"/>
                    <a:pt x="647" y="115"/>
                  </a:cubicBezTo>
                  <a:cubicBezTo>
                    <a:pt x="539" y="47"/>
                    <a:pt x="415" y="8"/>
                    <a:pt x="288"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3"/>
            <p:cNvSpPr/>
            <p:nvPr/>
          </p:nvSpPr>
          <p:spPr>
            <a:xfrm>
              <a:off x="4275624" y="2641733"/>
              <a:ext cx="20675" cy="20950"/>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3"/>
            <p:cNvSpPr/>
            <p:nvPr/>
          </p:nvSpPr>
          <p:spPr>
            <a:xfrm>
              <a:off x="4173277" y="2006767"/>
              <a:ext cx="20025" cy="19250"/>
            </a:xfrm>
            <a:custGeom>
              <a:rect b="b" l="l" r="r" t="t"/>
              <a:pathLst>
                <a:path extrusionOk="0" h="770" w="801">
                  <a:moveTo>
                    <a:pt x="497" y="1"/>
                  </a:moveTo>
                  <a:cubicBezTo>
                    <a:pt x="445" y="1"/>
                    <a:pt x="394" y="11"/>
                    <a:pt x="345" y="32"/>
                  </a:cubicBezTo>
                  <a:cubicBezTo>
                    <a:pt x="137" y="121"/>
                    <a:pt x="1" y="409"/>
                    <a:pt x="176" y="663"/>
                  </a:cubicBezTo>
                  <a:cubicBezTo>
                    <a:pt x="204" y="703"/>
                    <a:pt x="244" y="733"/>
                    <a:pt x="290" y="749"/>
                  </a:cubicBezTo>
                  <a:cubicBezTo>
                    <a:pt x="325" y="763"/>
                    <a:pt x="361" y="770"/>
                    <a:pt x="398" y="770"/>
                  </a:cubicBezTo>
                  <a:cubicBezTo>
                    <a:pt x="419" y="770"/>
                    <a:pt x="439" y="767"/>
                    <a:pt x="460" y="763"/>
                  </a:cubicBezTo>
                  <a:cubicBezTo>
                    <a:pt x="550" y="743"/>
                    <a:pt x="632" y="706"/>
                    <a:pt x="690" y="634"/>
                  </a:cubicBezTo>
                  <a:cubicBezTo>
                    <a:pt x="753" y="556"/>
                    <a:pt x="792" y="460"/>
                    <a:pt x="798" y="360"/>
                  </a:cubicBezTo>
                  <a:cubicBezTo>
                    <a:pt x="800" y="238"/>
                    <a:pt x="766" y="153"/>
                    <a:pt x="706" y="80"/>
                  </a:cubicBezTo>
                  <a:cubicBezTo>
                    <a:pt x="685" y="53"/>
                    <a:pt x="656" y="32"/>
                    <a:pt x="623" y="22"/>
                  </a:cubicBezTo>
                  <a:cubicBezTo>
                    <a:pt x="582" y="8"/>
                    <a:pt x="539" y="1"/>
                    <a:pt x="49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3"/>
            <p:cNvSpPr/>
            <p:nvPr/>
          </p:nvSpPr>
          <p:spPr>
            <a:xfrm>
              <a:off x="4296923" y="2024582"/>
              <a:ext cx="18425" cy="17275"/>
            </a:xfrm>
            <a:custGeom>
              <a:rect b="b" l="l" r="r" t="t"/>
              <a:pathLst>
                <a:path extrusionOk="0" h="691" w="737">
                  <a:moveTo>
                    <a:pt x="398" y="1"/>
                  </a:moveTo>
                  <a:cubicBezTo>
                    <a:pt x="311" y="1"/>
                    <a:pt x="229" y="24"/>
                    <a:pt x="150" y="80"/>
                  </a:cubicBezTo>
                  <a:cubicBezTo>
                    <a:pt x="40" y="160"/>
                    <a:pt x="1" y="268"/>
                    <a:pt x="7" y="398"/>
                  </a:cubicBezTo>
                  <a:cubicBezTo>
                    <a:pt x="9" y="428"/>
                    <a:pt x="18" y="458"/>
                    <a:pt x="32" y="485"/>
                  </a:cubicBezTo>
                  <a:cubicBezTo>
                    <a:pt x="57" y="538"/>
                    <a:pt x="95" y="586"/>
                    <a:pt x="140" y="627"/>
                  </a:cubicBezTo>
                  <a:cubicBezTo>
                    <a:pt x="182" y="668"/>
                    <a:pt x="238" y="691"/>
                    <a:pt x="296" y="691"/>
                  </a:cubicBezTo>
                  <a:cubicBezTo>
                    <a:pt x="307" y="691"/>
                    <a:pt x="319" y="690"/>
                    <a:pt x="330" y="688"/>
                  </a:cubicBezTo>
                  <a:cubicBezTo>
                    <a:pt x="360" y="684"/>
                    <a:pt x="390" y="682"/>
                    <a:pt x="419" y="675"/>
                  </a:cubicBezTo>
                  <a:cubicBezTo>
                    <a:pt x="482" y="660"/>
                    <a:pt x="544" y="644"/>
                    <a:pt x="595" y="599"/>
                  </a:cubicBezTo>
                  <a:cubicBezTo>
                    <a:pt x="683" y="521"/>
                    <a:pt x="725" y="423"/>
                    <a:pt x="729" y="359"/>
                  </a:cubicBezTo>
                  <a:cubicBezTo>
                    <a:pt x="737" y="151"/>
                    <a:pt x="617" y="33"/>
                    <a:pt x="507" y="12"/>
                  </a:cubicBezTo>
                  <a:cubicBezTo>
                    <a:pt x="470" y="5"/>
                    <a:pt x="433" y="1"/>
                    <a:pt x="398"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
            <p:cNvSpPr/>
            <p:nvPr/>
          </p:nvSpPr>
          <p:spPr>
            <a:xfrm>
              <a:off x="4213586" y="1973955"/>
              <a:ext cx="44450" cy="50625"/>
            </a:xfrm>
            <a:custGeom>
              <a:rect b="b" l="l" r="r" t="t"/>
              <a:pathLst>
                <a:path extrusionOk="0" h="2025" w="1778">
                  <a:moveTo>
                    <a:pt x="1581" y="1"/>
                  </a:moveTo>
                  <a:cubicBezTo>
                    <a:pt x="1563" y="1"/>
                    <a:pt x="1545" y="3"/>
                    <a:pt x="1528" y="7"/>
                  </a:cubicBezTo>
                  <a:cubicBezTo>
                    <a:pt x="1380" y="35"/>
                    <a:pt x="1257" y="107"/>
                    <a:pt x="1148" y="207"/>
                  </a:cubicBezTo>
                  <a:cubicBezTo>
                    <a:pt x="1046" y="301"/>
                    <a:pt x="953" y="404"/>
                    <a:pt x="868" y="512"/>
                  </a:cubicBezTo>
                  <a:cubicBezTo>
                    <a:pt x="735" y="680"/>
                    <a:pt x="611" y="855"/>
                    <a:pt x="499" y="1037"/>
                  </a:cubicBezTo>
                  <a:cubicBezTo>
                    <a:pt x="412" y="1173"/>
                    <a:pt x="335" y="1315"/>
                    <a:pt x="260" y="1457"/>
                  </a:cubicBezTo>
                  <a:cubicBezTo>
                    <a:pt x="181" y="1608"/>
                    <a:pt x="106" y="1761"/>
                    <a:pt x="29" y="1914"/>
                  </a:cubicBezTo>
                  <a:cubicBezTo>
                    <a:pt x="21" y="1930"/>
                    <a:pt x="13" y="1947"/>
                    <a:pt x="8" y="1965"/>
                  </a:cubicBezTo>
                  <a:cubicBezTo>
                    <a:pt x="0" y="1982"/>
                    <a:pt x="4" y="2003"/>
                    <a:pt x="19" y="2015"/>
                  </a:cubicBezTo>
                  <a:cubicBezTo>
                    <a:pt x="27" y="2021"/>
                    <a:pt x="37" y="2025"/>
                    <a:pt x="46" y="2025"/>
                  </a:cubicBezTo>
                  <a:cubicBezTo>
                    <a:pt x="53" y="2025"/>
                    <a:pt x="59" y="2023"/>
                    <a:pt x="64" y="2020"/>
                  </a:cubicBezTo>
                  <a:cubicBezTo>
                    <a:pt x="74" y="2016"/>
                    <a:pt x="82" y="2010"/>
                    <a:pt x="92" y="2010"/>
                  </a:cubicBezTo>
                  <a:cubicBezTo>
                    <a:pt x="95" y="2010"/>
                    <a:pt x="99" y="2010"/>
                    <a:pt x="103" y="2013"/>
                  </a:cubicBezTo>
                  <a:cubicBezTo>
                    <a:pt x="114" y="2019"/>
                    <a:pt x="125" y="2022"/>
                    <a:pt x="135" y="2022"/>
                  </a:cubicBezTo>
                  <a:cubicBezTo>
                    <a:pt x="158" y="2022"/>
                    <a:pt x="179" y="2007"/>
                    <a:pt x="198" y="1992"/>
                  </a:cubicBezTo>
                  <a:cubicBezTo>
                    <a:pt x="253" y="1951"/>
                    <a:pt x="306" y="1908"/>
                    <a:pt x="361" y="1864"/>
                  </a:cubicBezTo>
                  <a:cubicBezTo>
                    <a:pt x="459" y="1785"/>
                    <a:pt x="557" y="1705"/>
                    <a:pt x="655" y="1624"/>
                  </a:cubicBezTo>
                  <a:cubicBezTo>
                    <a:pt x="719" y="1572"/>
                    <a:pt x="785" y="1522"/>
                    <a:pt x="845" y="1465"/>
                  </a:cubicBezTo>
                  <a:cubicBezTo>
                    <a:pt x="1029" y="1294"/>
                    <a:pt x="1203" y="1112"/>
                    <a:pt x="1366" y="922"/>
                  </a:cubicBezTo>
                  <a:cubicBezTo>
                    <a:pt x="1398" y="882"/>
                    <a:pt x="1433" y="844"/>
                    <a:pt x="1464" y="805"/>
                  </a:cubicBezTo>
                  <a:cubicBezTo>
                    <a:pt x="1553" y="693"/>
                    <a:pt x="1646" y="585"/>
                    <a:pt x="1707" y="453"/>
                  </a:cubicBezTo>
                  <a:cubicBezTo>
                    <a:pt x="1744" y="376"/>
                    <a:pt x="1776" y="298"/>
                    <a:pt x="1777" y="200"/>
                  </a:cubicBezTo>
                  <a:cubicBezTo>
                    <a:pt x="1776" y="189"/>
                    <a:pt x="1775" y="168"/>
                    <a:pt x="1771" y="148"/>
                  </a:cubicBezTo>
                  <a:cubicBezTo>
                    <a:pt x="1758" y="75"/>
                    <a:pt x="1715" y="29"/>
                    <a:pt x="1643" y="9"/>
                  </a:cubicBezTo>
                  <a:cubicBezTo>
                    <a:pt x="1623" y="4"/>
                    <a:pt x="1602" y="1"/>
                    <a:pt x="1581"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3"/>
            <p:cNvSpPr/>
            <p:nvPr/>
          </p:nvSpPr>
          <p:spPr>
            <a:xfrm>
              <a:off x="4226836" y="2004555"/>
              <a:ext cx="44825" cy="23675"/>
            </a:xfrm>
            <a:custGeom>
              <a:rect b="b" l="l" r="r" t="t"/>
              <a:pathLst>
                <a:path extrusionOk="0" h="947" w="1793">
                  <a:moveTo>
                    <a:pt x="1419" y="0"/>
                  </a:moveTo>
                  <a:cubicBezTo>
                    <a:pt x="1334" y="2"/>
                    <a:pt x="1249" y="18"/>
                    <a:pt x="1169" y="46"/>
                  </a:cubicBezTo>
                  <a:cubicBezTo>
                    <a:pt x="1040" y="94"/>
                    <a:pt x="916" y="159"/>
                    <a:pt x="801" y="237"/>
                  </a:cubicBezTo>
                  <a:cubicBezTo>
                    <a:pt x="665" y="327"/>
                    <a:pt x="539" y="430"/>
                    <a:pt x="407" y="528"/>
                  </a:cubicBezTo>
                  <a:cubicBezTo>
                    <a:pt x="336" y="581"/>
                    <a:pt x="262" y="633"/>
                    <a:pt x="191" y="688"/>
                  </a:cubicBezTo>
                  <a:cubicBezTo>
                    <a:pt x="147" y="721"/>
                    <a:pt x="106" y="758"/>
                    <a:pt x="66" y="796"/>
                  </a:cubicBezTo>
                  <a:cubicBezTo>
                    <a:pt x="45" y="820"/>
                    <a:pt x="27" y="846"/>
                    <a:pt x="12" y="875"/>
                  </a:cubicBezTo>
                  <a:cubicBezTo>
                    <a:pt x="1" y="894"/>
                    <a:pt x="13" y="924"/>
                    <a:pt x="32" y="926"/>
                  </a:cubicBezTo>
                  <a:cubicBezTo>
                    <a:pt x="72" y="930"/>
                    <a:pt x="108" y="946"/>
                    <a:pt x="149" y="946"/>
                  </a:cubicBezTo>
                  <a:cubicBezTo>
                    <a:pt x="155" y="946"/>
                    <a:pt x="161" y="946"/>
                    <a:pt x="168" y="945"/>
                  </a:cubicBezTo>
                  <a:cubicBezTo>
                    <a:pt x="254" y="935"/>
                    <a:pt x="340" y="919"/>
                    <a:pt x="426" y="897"/>
                  </a:cubicBezTo>
                  <a:cubicBezTo>
                    <a:pt x="472" y="885"/>
                    <a:pt x="520" y="875"/>
                    <a:pt x="567" y="866"/>
                  </a:cubicBezTo>
                  <a:cubicBezTo>
                    <a:pt x="620" y="855"/>
                    <a:pt x="676" y="848"/>
                    <a:pt x="729" y="833"/>
                  </a:cubicBezTo>
                  <a:cubicBezTo>
                    <a:pt x="913" y="782"/>
                    <a:pt x="1097" y="730"/>
                    <a:pt x="1280" y="677"/>
                  </a:cubicBezTo>
                  <a:cubicBezTo>
                    <a:pt x="1305" y="671"/>
                    <a:pt x="1328" y="662"/>
                    <a:pt x="1352" y="651"/>
                  </a:cubicBezTo>
                  <a:cubicBezTo>
                    <a:pt x="1447" y="607"/>
                    <a:pt x="1540" y="554"/>
                    <a:pt x="1628" y="496"/>
                  </a:cubicBezTo>
                  <a:cubicBezTo>
                    <a:pt x="1692" y="450"/>
                    <a:pt x="1743" y="389"/>
                    <a:pt x="1776" y="317"/>
                  </a:cubicBezTo>
                  <a:cubicBezTo>
                    <a:pt x="1791" y="283"/>
                    <a:pt x="1793" y="243"/>
                    <a:pt x="1780" y="208"/>
                  </a:cubicBezTo>
                  <a:cubicBezTo>
                    <a:pt x="1759" y="140"/>
                    <a:pt x="1713" y="93"/>
                    <a:pt x="1652" y="61"/>
                  </a:cubicBezTo>
                  <a:cubicBezTo>
                    <a:pt x="1580" y="24"/>
                    <a:pt x="1501" y="3"/>
                    <a:pt x="1419"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386" name="Shape 386"/>
        <p:cNvGrpSpPr/>
        <p:nvPr/>
      </p:nvGrpSpPr>
      <p:grpSpPr>
        <a:xfrm>
          <a:off x="0" y="0"/>
          <a:ext cx="0" cy="0"/>
          <a:chOff x="0" y="0"/>
          <a:chExt cx="0" cy="0"/>
        </a:xfrm>
      </p:grpSpPr>
      <p:sp>
        <p:nvSpPr>
          <p:cNvPr id="387" name="Google Shape;387;p24"/>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4"/>
          <p:cNvSpPr txBox="1"/>
          <p:nvPr>
            <p:ph type="title"/>
          </p:nvPr>
        </p:nvSpPr>
        <p:spPr>
          <a:xfrm>
            <a:off x="2290050" y="3874775"/>
            <a:ext cx="45639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389" name="Google Shape;389;p24"/>
          <p:cNvSpPr txBox="1"/>
          <p:nvPr>
            <p:ph idx="1" type="subTitle"/>
          </p:nvPr>
        </p:nvSpPr>
        <p:spPr>
          <a:xfrm>
            <a:off x="1802425" y="2354100"/>
            <a:ext cx="5583900" cy="14673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500"/>
              <a:buNone/>
              <a:defRPr sz="2400"/>
            </a:lvl1pPr>
            <a:lvl2pPr lvl="1" rtl="0" algn="ctr">
              <a:lnSpc>
                <a:spcPct val="100000"/>
              </a:lnSpc>
              <a:spcBef>
                <a:spcPts val="0"/>
              </a:spcBef>
              <a:spcAft>
                <a:spcPts val="0"/>
              </a:spcAft>
              <a:buSzPts val="2500"/>
              <a:buNone/>
              <a:defRPr sz="2500"/>
            </a:lvl2pPr>
            <a:lvl3pPr lvl="2" rtl="0" algn="ctr">
              <a:lnSpc>
                <a:spcPct val="100000"/>
              </a:lnSpc>
              <a:spcBef>
                <a:spcPts val="0"/>
              </a:spcBef>
              <a:spcAft>
                <a:spcPts val="0"/>
              </a:spcAft>
              <a:buSzPts val="2500"/>
              <a:buNone/>
              <a:defRPr sz="2500"/>
            </a:lvl3pPr>
            <a:lvl4pPr lvl="3" rtl="0" algn="ctr">
              <a:lnSpc>
                <a:spcPct val="100000"/>
              </a:lnSpc>
              <a:spcBef>
                <a:spcPts val="0"/>
              </a:spcBef>
              <a:spcAft>
                <a:spcPts val="0"/>
              </a:spcAft>
              <a:buSzPts val="2500"/>
              <a:buNone/>
              <a:defRPr sz="2500"/>
            </a:lvl4pPr>
            <a:lvl5pPr lvl="4" rtl="0" algn="ctr">
              <a:lnSpc>
                <a:spcPct val="100000"/>
              </a:lnSpc>
              <a:spcBef>
                <a:spcPts val="0"/>
              </a:spcBef>
              <a:spcAft>
                <a:spcPts val="0"/>
              </a:spcAft>
              <a:buSzPts val="2500"/>
              <a:buNone/>
              <a:defRPr sz="2500"/>
            </a:lvl5pPr>
            <a:lvl6pPr lvl="5" rtl="0" algn="ctr">
              <a:lnSpc>
                <a:spcPct val="100000"/>
              </a:lnSpc>
              <a:spcBef>
                <a:spcPts val="0"/>
              </a:spcBef>
              <a:spcAft>
                <a:spcPts val="0"/>
              </a:spcAft>
              <a:buSzPts val="2500"/>
              <a:buNone/>
              <a:defRPr sz="2500"/>
            </a:lvl6pPr>
            <a:lvl7pPr lvl="6" rtl="0" algn="ctr">
              <a:lnSpc>
                <a:spcPct val="100000"/>
              </a:lnSpc>
              <a:spcBef>
                <a:spcPts val="0"/>
              </a:spcBef>
              <a:spcAft>
                <a:spcPts val="0"/>
              </a:spcAft>
              <a:buSzPts val="2500"/>
              <a:buNone/>
              <a:defRPr sz="2500"/>
            </a:lvl7pPr>
            <a:lvl8pPr lvl="7" rtl="0" algn="ctr">
              <a:lnSpc>
                <a:spcPct val="100000"/>
              </a:lnSpc>
              <a:spcBef>
                <a:spcPts val="0"/>
              </a:spcBef>
              <a:spcAft>
                <a:spcPts val="0"/>
              </a:spcAft>
              <a:buSzPts val="2500"/>
              <a:buNone/>
              <a:defRPr sz="2500"/>
            </a:lvl8pPr>
            <a:lvl9pPr lvl="8" rtl="0" algn="ctr">
              <a:lnSpc>
                <a:spcPct val="100000"/>
              </a:lnSpc>
              <a:spcBef>
                <a:spcPts val="0"/>
              </a:spcBef>
              <a:spcAft>
                <a:spcPts val="0"/>
              </a:spcAft>
              <a:buSzPts val="2500"/>
              <a:buNone/>
              <a:defRPr sz="2500"/>
            </a:lvl9pPr>
          </a:lstStyle>
          <a:p/>
        </p:txBody>
      </p:sp>
      <p:grpSp>
        <p:nvGrpSpPr>
          <p:cNvPr id="390" name="Google Shape;390;p24"/>
          <p:cNvGrpSpPr/>
          <p:nvPr/>
        </p:nvGrpSpPr>
        <p:grpSpPr>
          <a:xfrm>
            <a:off x="-137401" y="-238928"/>
            <a:ext cx="9431787" cy="2443814"/>
            <a:chOff x="-137401" y="-238928"/>
            <a:chExt cx="9431787" cy="2443814"/>
          </a:xfrm>
        </p:grpSpPr>
        <p:sp>
          <p:nvSpPr>
            <p:cNvPr id="391" name="Google Shape;391;p24"/>
            <p:cNvSpPr/>
            <p:nvPr/>
          </p:nvSpPr>
          <p:spPr>
            <a:xfrm>
              <a:off x="4820002" y="115862"/>
              <a:ext cx="693384" cy="763677"/>
            </a:xfrm>
            <a:custGeom>
              <a:rect b="b" l="l" r="r" t="t"/>
              <a:pathLst>
                <a:path extrusionOk="0" h="3134" w="2908">
                  <a:moveTo>
                    <a:pt x="1" y="1"/>
                  </a:moveTo>
                  <a:lnTo>
                    <a:pt x="1" y="1"/>
                  </a:lnTo>
                  <a:cubicBezTo>
                    <a:pt x="230" y="1022"/>
                    <a:pt x="476" y="2104"/>
                    <a:pt x="669" y="3133"/>
                  </a:cubicBezTo>
                  <a:cubicBezTo>
                    <a:pt x="1365" y="2455"/>
                    <a:pt x="2127" y="1822"/>
                    <a:pt x="2908" y="1243"/>
                  </a:cubicBezTo>
                  <a:cubicBezTo>
                    <a:pt x="2908" y="1243"/>
                    <a:pt x="2283" y="986"/>
                    <a:pt x="1782" y="781"/>
                  </a:cubicBezTo>
                  <a:cubicBezTo>
                    <a:pt x="1282" y="576"/>
                    <a:pt x="1" y="1"/>
                    <a:pt x="1"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4"/>
            <p:cNvSpPr/>
            <p:nvPr/>
          </p:nvSpPr>
          <p:spPr>
            <a:xfrm>
              <a:off x="4820002" y="115862"/>
              <a:ext cx="366005" cy="763921"/>
            </a:xfrm>
            <a:custGeom>
              <a:rect b="b" l="l" r="r" t="t"/>
              <a:pathLst>
                <a:path extrusionOk="0" h="3135" w="1535">
                  <a:moveTo>
                    <a:pt x="1" y="1"/>
                  </a:moveTo>
                  <a:cubicBezTo>
                    <a:pt x="230" y="1023"/>
                    <a:pt x="476" y="2104"/>
                    <a:pt x="669" y="3134"/>
                  </a:cubicBezTo>
                  <a:cubicBezTo>
                    <a:pt x="948" y="2862"/>
                    <a:pt x="1237" y="2597"/>
                    <a:pt x="1534" y="2340"/>
                  </a:cubicBezTo>
                  <a:cubicBezTo>
                    <a:pt x="1393" y="2284"/>
                    <a:pt x="1237" y="2207"/>
                    <a:pt x="1119" y="2110"/>
                  </a:cubicBezTo>
                  <a:cubicBezTo>
                    <a:pt x="1031" y="2038"/>
                    <a:pt x="963" y="1946"/>
                    <a:pt x="895" y="1856"/>
                  </a:cubicBezTo>
                  <a:cubicBezTo>
                    <a:pt x="800" y="1728"/>
                    <a:pt x="705" y="1600"/>
                    <a:pt x="638" y="1458"/>
                  </a:cubicBezTo>
                  <a:cubicBezTo>
                    <a:pt x="450" y="1067"/>
                    <a:pt x="477" y="607"/>
                    <a:pt x="402" y="180"/>
                  </a:cubicBezTo>
                  <a:cubicBezTo>
                    <a:pt x="167" y="76"/>
                    <a:pt x="1" y="1"/>
                    <a:pt x="1"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4"/>
            <p:cNvSpPr/>
            <p:nvPr/>
          </p:nvSpPr>
          <p:spPr>
            <a:xfrm>
              <a:off x="5646663" y="465291"/>
              <a:ext cx="790429" cy="793162"/>
            </a:xfrm>
            <a:custGeom>
              <a:rect b="b" l="l" r="r" t="t"/>
              <a:pathLst>
                <a:path extrusionOk="0" h="3255" w="3315">
                  <a:moveTo>
                    <a:pt x="0" y="0"/>
                  </a:moveTo>
                  <a:lnTo>
                    <a:pt x="1019" y="3255"/>
                  </a:lnTo>
                  <a:lnTo>
                    <a:pt x="3315" y="1137"/>
                  </a:lnTo>
                  <a:cubicBezTo>
                    <a:pt x="3315" y="1137"/>
                    <a:pt x="2467" y="873"/>
                    <a:pt x="1847" y="669"/>
                  </a:cubicBezTo>
                  <a:cubicBezTo>
                    <a:pt x="1227" y="465"/>
                    <a:pt x="0" y="0"/>
                    <a:pt x="0"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4"/>
            <p:cNvSpPr/>
            <p:nvPr/>
          </p:nvSpPr>
          <p:spPr>
            <a:xfrm>
              <a:off x="5646663" y="465291"/>
              <a:ext cx="371728" cy="793162"/>
            </a:xfrm>
            <a:custGeom>
              <a:rect b="b" l="l" r="r" t="t"/>
              <a:pathLst>
                <a:path extrusionOk="0" h="3255" w="1559">
                  <a:moveTo>
                    <a:pt x="0" y="0"/>
                  </a:moveTo>
                  <a:lnTo>
                    <a:pt x="1019" y="3255"/>
                  </a:lnTo>
                  <a:lnTo>
                    <a:pt x="1559" y="2756"/>
                  </a:lnTo>
                  <a:cubicBezTo>
                    <a:pt x="898" y="2050"/>
                    <a:pt x="411" y="1117"/>
                    <a:pt x="398" y="150"/>
                  </a:cubicBezTo>
                  <a:cubicBezTo>
                    <a:pt x="162" y="61"/>
                    <a:pt x="0" y="0"/>
                    <a:pt x="0"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4"/>
            <p:cNvSpPr/>
            <p:nvPr/>
          </p:nvSpPr>
          <p:spPr>
            <a:xfrm>
              <a:off x="6528641" y="770128"/>
              <a:ext cx="723189" cy="652318"/>
            </a:xfrm>
            <a:custGeom>
              <a:rect b="b" l="l" r="r" t="t"/>
              <a:pathLst>
                <a:path extrusionOk="0" h="2677" w="3033">
                  <a:moveTo>
                    <a:pt x="1" y="1"/>
                  </a:moveTo>
                  <a:lnTo>
                    <a:pt x="1" y="1"/>
                  </a:lnTo>
                  <a:cubicBezTo>
                    <a:pt x="357" y="893"/>
                    <a:pt x="714" y="1785"/>
                    <a:pt x="1070" y="2677"/>
                  </a:cubicBezTo>
                  <a:cubicBezTo>
                    <a:pt x="1738" y="2080"/>
                    <a:pt x="2429" y="1460"/>
                    <a:pt x="3033" y="799"/>
                  </a:cubicBezTo>
                  <a:lnTo>
                    <a:pt x="1768" y="491"/>
                  </a:ln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4"/>
            <p:cNvSpPr/>
            <p:nvPr/>
          </p:nvSpPr>
          <p:spPr>
            <a:xfrm>
              <a:off x="6528641" y="770128"/>
              <a:ext cx="443260" cy="652318"/>
            </a:xfrm>
            <a:custGeom>
              <a:rect b="b" l="l" r="r" t="t"/>
              <a:pathLst>
                <a:path extrusionOk="0" h="2677" w="1859">
                  <a:moveTo>
                    <a:pt x="1" y="1"/>
                  </a:moveTo>
                  <a:lnTo>
                    <a:pt x="1" y="1"/>
                  </a:lnTo>
                  <a:cubicBezTo>
                    <a:pt x="357" y="893"/>
                    <a:pt x="714" y="1785"/>
                    <a:pt x="1070" y="2677"/>
                  </a:cubicBezTo>
                  <a:cubicBezTo>
                    <a:pt x="1374" y="2405"/>
                    <a:pt x="1556" y="2247"/>
                    <a:pt x="1859" y="1964"/>
                  </a:cubicBezTo>
                  <a:cubicBezTo>
                    <a:pt x="1282" y="1724"/>
                    <a:pt x="882" y="1109"/>
                    <a:pt x="756" y="926"/>
                  </a:cubicBezTo>
                  <a:cubicBezTo>
                    <a:pt x="593" y="689"/>
                    <a:pt x="492" y="410"/>
                    <a:pt x="450" y="125"/>
                  </a:cubicBez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4"/>
            <p:cNvSpPr/>
            <p:nvPr/>
          </p:nvSpPr>
          <p:spPr>
            <a:xfrm>
              <a:off x="7296169" y="975059"/>
              <a:ext cx="801397" cy="639891"/>
            </a:xfrm>
            <a:custGeom>
              <a:rect b="b" l="l" r="r" t="t"/>
              <a:pathLst>
                <a:path extrusionOk="0" h="2626" w="3361">
                  <a:moveTo>
                    <a:pt x="1" y="1"/>
                  </a:moveTo>
                  <a:lnTo>
                    <a:pt x="1" y="1"/>
                  </a:lnTo>
                  <a:cubicBezTo>
                    <a:pt x="518" y="801"/>
                    <a:pt x="806" y="1816"/>
                    <a:pt x="1311" y="2625"/>
                  </a:cubicBezTo>
                  <a:cubicBezTo>
                    <a:pt x="1991" y="1948"/>
                    <a:pt x="2698" y="1325"/>
                    <a:pt x="3360" y="631"/>
                  </a:cubicBezTo>
                  <a:lnTo>
                    <a:pt x="2443" y="484"/>
                  </a:lnTo>
                  <a:lnTo>
                    <a:pt x="1"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4"/>
            <p:cNvSpPr/>
            <p:nvPr/>
          </p:nvSpPr>
          <p:spPr>
            <a:xfrm>
              <a:off x="7296169" y="975059"/>
              <a:ext cx="499055" cy="639891"/>
            </a:xfrm>
            <a:custGeom>
              <a:rect b="b" l="l" r="r" t="t"/>
              <a:pathLst>
                <a:path extrusionOk="0" h="2626" w="2093">
                  <a:moveTo>
                    <a:pt x="1" y="1"/>
                  </a:moveTo>
                  <a:cubicBezTo>
                    <a:pt x="518" y="801"/>
                    <a:pt x="806" y="1816"/>
                    <a:pt x="1311" y="2625"/>
                  </a:cubicBezTo>
                  <a:cubicBezTo>
                    <a:pt x="1568" y="2368"/>
                    <a:pt x="1830" y="2120"/>
                    <a:pt x="2091" y="1872"/>
                  </a:cubicBezTo>
                  <a:cubicBezTo>
                    <a:pt x="2092" y="1872"/>
                    <a:pt x="689" y="1756"/>
                    <a:pt x="515" y="102"/>
                  </a:cubicBezTo>
                  <a:lnTo>
                    <a:pt x="1"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4"/>
            <p:cNvSpPr/>
            <p:nvPr/>
          </p:nvSpPr>
          <p:spPr>
            <a:xfrm>
              <a:off x="8190308" y="1142220"/>
              <a:ext cx="758478" cy="649881"/>
            </a:xfrm>
            <a:custGeom>
              <a:rect b="b" l="l" r="r" t="t"/>
              <a:pathLst>
                <a:path extrusionOk="0" h="2667" w="3181">
                  <a:moveTo>
                    <a:pt x="1" y="1"/>
                  </a:moveTo>
                  <a:lnTo>
                    <a:pt x="1" y="1"/>
                  </a:lnTo>
                  <a:cubicBezTo>
                    <a:pt x="512" y="917"/>
                    <a:pt x="1069" y="1806"/>
                    <a:pt x="1672" y="2667"/>
                  </a:cubicBezTo>
                  <a:cubicBezTo>
                    <a:pt x="2287" y="1930"/>
                    <a:pt x="2611" y="1076"/>
                    <a:pt x="3180" y="303"/>
                  </a:cubicBezTo>
                  <a:lnTo>
                    <a:pt x="2217" y="248"/>
                  </a:ln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4"/>
            <p:cNvSpPr/>
            <p:nvPr/>
          </p:nvSpPr>
          <p:spPr>
            <a:xfrm>
              <a:off x="8190308" y="1142220"/>
              <a:ext cx="531483" cy="649881"/>
            </a:xfrm>
            <a:custGeom>
              <a:rect b="b" l="l" r="r" t="t"/>
              <a:pathLst>
                <a:path extrusionOk="0" h="2667" w="2229">
                  <a:moveTo>
                    <a:pt x="1" y="1"/>
                  </a:moveTo>
                  <a:lnTo>
                    <a:pt x="1" y="1"/>
                  </a:lnTo>
                  <a:cubicBezTo>
                    <a:pt x="512" y="917"/>
                    <a:pt x="1069" y="1806"/>
                    <a:pt x="1672" y="2667"/>
                  </a:cubicBezTo>
                  <a:cubicBezTo>
                    <a:pt x="1884" y="2411"/>
                    <a:pt x="2063" y="2141"/>
                    <a:pt x="2229" y="1866"/>
                  </a:cubicBezTo>
                  <a:lnTo>
                    <a:pt x="2229" y="1866"/>
                  </a:lnTo>
                  <a:cubicBezTo>
                    <a:pt x="2229" y="1866"/>
                    <a:pt x="2190" y="1875"/>
                    <a:pt x="2122" y="1875"/>
                  </a:cubicBezTo>
                  <a:cubicBezTo>
                    <a:pt x="1835" y="1875"/>
                    <a:pt x="1034" y="1718"/>
                    <a:pt x="544" y="62"/>
                  </a:cubicBez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4"/>
            <p:cNvSpPr/>
            <p:nvPr/>
          </p:nvSpPr>
          <p:spPr>
            <a:xfrm>
              <a:off x="4519333" y="-34486"/>
              <a:ext cx="4642427" cy="1263699"/>
            </a:xfrm>
            <a:custGeom>
              <a:rect b="b" l="l" r="r" t="t"/>
              <a:pathLst>
                <a:path extrusionOk="0" fill="none" h="5186" w="19470">
                  <a:moveTo>
                    <a:pt x="1" y="0"/>
                  </a:moveTo>
                  <a:cubicBezTo>
                    <a:pt x="1" y="0"/>
                    <a:pt x="9042" y="4835"/>
                    <a:pt x="19469" y="5186"/>
                  </a:cubicBezTo>
                </a:path>
              </a:pathLst>
            </a:custGeom>
            <a:noFill/>
            <a:ln cap="flat" cmpd="sng" w="19050">
              <a:solidFill>
                <a:schemeClr val="accent2"/>
              </a:solidFill>
              <a:prstDash val="solid"/>
              <a:miter lim="106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4"/>
            <p:cNvSpPr/>
            <p:nvPr/>
          </p:nvSpPr>
          <p:spPr>
            <a:xfrm>
              <a:off x="6195855" y="-131711"/>
              <a:ext cx="494763" cy="545101"/>
            </a:xfrm>
            <a:custGeom>
              <a:rect b="b" l="l" r="r" t="t"/>
              <a:pathLst>
                <a:path extrusionOk="0" h="2237" w="2075">
                  <a:moveTo>
                    <a:pt x="0" y="0"/>
                  </a:moveTo>
                  <a:lnTo>
                    <a:pt x="0" y="0"/>
                  </a:lnTo>
                  <a:cubicBezTo>
                    <a:pt x="163" y="731"/>
                    <a:pt x="339" y="1501"/>
                    <a:pt x="476" y="2236"/>
                  </a:cubicBezTo>
                  <a:cubicBezTo>
                    <a:pt x="974" y="1753"/>
                    <a:pt x="1517" y="1300"/>
                    <a:pt x="2075" y="887"/>
                  </a:cubicBezTo>
                  <a:cubicBezTo>
                    <a:pt x="2075" y="887"/>
                    <a:pt x="1630" y="704"/>
                    <a:pt x="1271" y="558"/>
                  </a:cubicBezTo>
                  <a:cubicBezTo>
                    <a:pt x="914" y="411"/>
                    <a:pt x="0" y="0"/>
                    <a:pt x="0"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4"/>
            <p:cNvSpPr/>
            <p:nvPr/>
          </p:nvSpPr>
          <p:spPr>
            <a:xfrm>
              <a:off x="6195855" y="-131711"/>
              <a:ext cx="261092" cy="545101"/>
            </a:xfrm>
            <a:custGeom>
              <a:rect b="b" l="l" r="r" t="t"/>
              <a:pathLst>
                <a:path extrusionOk="0" h="2237" w="1095">
                  <a:moveTo>
                    <a:pt x="0" y="0"/>
                  </a:moveTo>
                  <a:lnTo>
                    <a:pt x="0" y="0"/>
                  </a:lnTo>
                  <a:cubicBezTo>
                    <a:pt x="163" y="731"/>
                    <a:pt x="339" y="1501"/>
                    <a:pt x="476" y="2236"/>
                  </a:cubicBezTo>
                  <a:cubicBezTo>
                    <a:pt x="675" y="2043"/>
                    <a:pt x="882" y="1853"/>
                    <a:pt x="1095" y="1670"/>
                  </a:cubicBezTo>
                  <a:cubicBezTo>
                    <a:pt x="993" y="1631"/>
                    <a:pt x="882" y="1575"/>
                    <a:pt x="798" y="1506"/>
                  </a:cubicBezTo>
                  <a:cubicBezTo>
                    <a:pt x="736" y="1454"/>
                    <a:pt x="687" y="1389"/>
                    <a:pt x="639" y="1324"/>
                  </a:cubicBezTo>
                  <a:cubicBezTo>
                    <a:pt x="571" y="1234"/>
                    <a:pt x="503" y="1142"/>
                    <a:pt x="455" y="1040"/>
                  </a:cubicBezTo>
                  <a:cubicBezTo>
                    <a:pt x="321" y="761"/>
                    <a:pt x="340" y="434"/>
                    <a:pt x="287" y="129"/>
                  </a:cubicBezTo>
                  <a:cubicBezTo>
                    <a:pt x="119" y="54"/>
                    <a:pt x="0" y="0"/>
                    <a:pt x="0"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4"/>
            <p:cNvSpPr/>
            <p:nvPr/>
          </p:nvSpPr>
          <p:spPr>
            <a:xfrm>
              <a:off x="6785509" y="117812"/>
              <a:ext cx="564387" cy="566057"/>
            </a:xfrm>
            <a:custGeom>
              <a:rect b="b" l="l" r="r" t="t"/>
              <a:pathLst>
                <a:path extrusionOk="0" h="2323" w="2367">
                  <a:moveTo>
                    <a:pt x="1" y="0"/>
                  </a:moveTo>
                  <a:lnTo>
                    <a:pt x="727" y="2323"/>
                  </a:lnTo>
                  <a:lnTo>
                    <a:pt x="2366" y="811"/>
                  </a:lnTo>
                  <a:cubicBezTo>
                    <a:pt x="2366" y="811"/>
                    <a:pt x="1762" y="622"/>
                    <a:pt x="1319" y="476"/>
                  </a:cubicBezTo>
                  <a:cubicBezTo>
                    <a:pt x="877" y="332"/>
                    <a:pt x="1" y="0"/>
                    <a:pt x="1"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4"/>
            <p:cNvSpPr/>
            <p:nvPr/>
          </p:nvSpPr>
          <p:spPr>
            <a:xfrm>
              <a:off x="6785509" y="117812"/>
              <a:ext cx="265622" cy="566057"/>
            </a:xfrm>
            <a:custGeom>
              <a:rect b="b" l="l" r="r" t="t"/>
              <a:pathLst>
                <a:path extrusionOk="0" h="2323" w="1114">
                  <a:moveTo>
                    <a:pt x="1" y="0"/>
                  </a:moveTo>
                  <a:lnTo>
                    <a:pt x="728" y="2323"/>
                  </a:lnTo>
                  <a:lnTo>
                    <a:pt x="1113" y="1968"/>
                  </a:lnTo>
                  <a:cubicBezTo>
                    <a:pt x="641" y="1463"/>
                    <a:pt x="294" y="797"/>
                    <a:pt x="285" y="107"/>
                  </a:cubicBezTo>
                  <a:cubicBezTo>
                    <a:pt x="117" y="44"/>
                    <a:pt x="1" y="0"/>
                    <a:pt x="1"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4"/>
            <p:cNvSpPr/>
            <p:nvPr/>
          </p:nvSpPr>
          <p:spPr>
            <a:xfrm>
              <a:off x="7414983" y="335414"/>
              <a:ext cx="516461" cy="465663"/>
            </a:xfrm>
            <a:custGeom>
              <a:rect b="b" l="l" r="r" t="t"/>
              <a:pathLst>
                <a:path extrusionOk="0" h="1911" w="2166">
                  <a:moveTo>
                    <a:pt x="1" y="1"/>
                  </a:moveTo>
                  <a:lnTo>
                    <a:pt x="765" y="1910"/>
                  </a:lnTo>
                  <a:cubicBezTo>
                    <a:pt x="1241" y="1483"/>
                    <a:pt x="1734" y="1043"/>
                    <a:pt x="2165" y="570"/>
                  </a:cubicBezTo>
                  <a:lnTo>
                    <a:pt x="1262" y="350"/>
                  </a:ln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4"/>
            <p:cNvSpPr/>
            <p:nvPr/>
          </p:nvSpPr>
          <p:spPr>
            <a:xfrm>
              <a:off x="7414983" y="335414"/>
              <a:ext cx="316648" cy="465663"/>
            </a:xfrm>
            <a:custGeom>
              <a:rect b="b" l="l" r="r" t="t"/>
              <a:pathLst>
                <a:path extrusionOk="0" h="1911" w="1328">
                  <a:moveTo>
                    <a:pt x="1" y="1"/>
                  </a:moveTo>
                  <a:lnTo>
                    <a:pt x="765" y="1910"/>
                  </a:lnTo>
                  <a:cubicBezTo>
                    <a:pt x="981" y="1717"/>
                    <a:pt x="1111" y="1603"/>
                    <a:pt x="1328" y="1401"/>
                  </a:cubicBezTo>
                  <a:cubicBezTo>
                    <a:pt x="916" y="1230"/>
                    <a:pt x="630" y="791"/>
                    <a:pt x="541" y="661"/>
                  </a:cubicBezTo>
                  <a:cubicBezTo>
                    <a:pt x="426" y="489"/>
                    <a:pt x="351" y="294"/>
                    <a:pt x="322" y="89"/>
                  </a:cubicBez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4"/>
            <p:cNvSpPr/>
            <p:nvPr/>
          </p:nvSpPr>
          <p:spPr>
            <a:xfrm>
              <a:off x="7962672" y="481375"/>
              <a:ext cx="572256" cy="456891"/>
            </a:xfrm>
            <a:custGeom>
              <a:rect b="b" l="l" r="r" t="t"/>
              <a:pathLst>
                <a:path extrusionOk="0" h="1875" w="2400">
                  <a:moveTo>
                    <a:pt x="1" y="1"/>
                  </a:moveTo>
                  <a:lnTo>
                    <a:pt x="1" y="1"/>
                  </a:lnTo>
                  <a:cubicBezTo>
                    <a:pt x="370" y="573"/>
                    <a:pt x="576" y="1297"/>
                    <a:pt x="937" y="1875"/>
                  </a:cubicBezTo>
                  <a:cubicBezTo>
                    <a:pt x="1422" y="1391"/>
                    <a:pt x="1927" y="946"/>
                    <a:pt x="2399" y="451"/>
                  </a:cubicBezTo>
                  <a:lnTo>
                    <a:pt x="1744" y="346"/>
                  </a:lnTo>
                  <a:lnTo>
                    <a:pt x="1"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4"/>
            <p:cNvSpPr/>
            <p:nvPr/>
          </p:nvSpPr>
          <p:spPr>
            <a:xfrm>
              <a:off x="7962672" y="481375"/>
              <a:ext cx="356468" cy="456891"/>
            </a:xfrm>
            <a:custGeom>
              <a:rect b="b" l="l" r="r" t="t"/>
              <a:pathLst>
                <a:path extrusionOk="0" h="1875" w="1495">
                  <a:moveTo>
                    <a:pt x="1" y="1"/>
                  </a:moveTo>
                  <a:lnTo>
                    <a:pt x="1" y="1"/>
                  </a:lnTo>
                  <a:cubicBezTo>
                    <a:pt x="370" y="573"/>
                    <a:pt x="576" y="1297"/>
                    <a:pt x="937" y="1875"/>
                  </a:cubicBezTo>
                  <a:cubicBezTo>
                    <a:pt x="1121" y="1691"/>
                    <a:pt x="1308" y="1513"/>
                    <a:pt x="1494" y="1337"/>
                  </a:cubicBezTo>
                  <a:cubicBezTo>
                    <a:pt x="1493" y="1337"/>
                    <a:pt x="492" y="1254"/>
                    <a:pt x="368" y="74"/>
                  </a:cubicBezTo>
                  <a:lnTo>
                    <a:pt x="1"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4"/>
            <p:cNvSpPr/>
            <p:nvPr/>
          </p:nvSpPr>
          <p:spPr>
            <a:xfrm>
              <a:off x="8600968" y="600776"/>
              <a:ext cx="541259" cy="463714"/>
            </a:xfrm>
            <a:custGeom>
              <a:rect b="b" l="l" r="r" t="t"/>
              <a:pathLst>
                <a:path extrusionOk="0" h="1903" w="2270">
                  <a:moveTo>
                    <a:pt x="1" y="1"/>
                  </a:moveTo>
                  <a:cubicBezTo>
                    <a:pt x="365" y="655"/>
                    <a:pt x="763" y="1290"/>
                    <a:pt x="1193" y="1903"/>
                  </a:cubicBezTo>
                  <a:cubicBezTo>
                    <a:pt x="1632" y="1378"/>
                    <a:pt x="1863" y="769"/>
                    <a:pt x="2270" y="217"/>
                  </a:cubicBezTo>
                  <a:lnTo>
                    <a:pt x="1583" y="177"/>
                  </a:ln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4"/>
            <p:cNvSpPr/>
            <p:nvPr/>
          </p:nvSpPr>
          <p:spPr>
            <a:xfrm>
              <a:off x="8600968" y="600776"/>
              <a:ext cx="379120" cy="463714"/>
            </a:xfrm>
            <a:custGeom>
              <a:rect b="b" l="l" r="r" t="t"/>
              <a:pathLst>
                <a:path extrusionOk="0" h="1903" w="1590">
                  <a:moveTo>
                    <a:pt x="1589" y="1333"/>
                  </a:moveTo>
                  <a:lnTo>
                    <a:pt x="1589" y="1333"/>
                  </a:lnTo>
                  <a:cubicBezTo>
                    <a:pt x="1589" y="1333"/>
                    <a:pt x="1589" y="1333"/>
                    <a:pt x="1589" y="1333"/>
                  </a:cubicBezTo>
                  <a:lnTo>
                    <a:pt x="1589" y="1333"/>
                  </a:lnTo>
                  <a:cubicBezTo>
                    <a:pt x="1589" y="1333"/>
                    <a:pt x="1589" y="1333"/>
                    <a:pt x="1589" y="1333"/>
                  </a:cubicBezTo>
                  <a:close/>
                  <a:moveTo>
                    <a:pt x="1" y="1"/>
                  </a:moveTo>
                  <a:cubicBezTo>
                    <a:pt x="365" y="655"/>
                    <a:pt x="763" y="1290"/>
                    <a:pt x="1192" y="1903"/>
                  </a:cubicBezTo>
                  <a:cubicBezTo>
                    <a:pt x="1344" y="1721"/>
                    <a:pt x="1472" y="1528"/>
                    <a:pt x="1589" y="1333"/>
                  </a:cubicBezTo>
                  <a:lnTo>
                    <a:pt x="1589" y="1333"/>
                  </a:lnTo>
                  <a:cubicBezTo>
                    <a:pt x="1589" y="1333"/>
                    <a:pt x="1561" y="1339"/>
                    <a:pt x="1514" y="1339"/>
                  </a:cubicBezTo>
                  <a:cubicBezTo>
                    <a:pt x="1310" y="1339"/>
                    <a:pt x="738" y="1226"/>
                    <a:pt x="388" y="45"/>
                  </a:cubicBezTo>
                  <a:lnTo>
                    <a:pt x="1" y="1"/>
                  </a:ln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4"/>
            <p:cNvSpPr/>
            <p:nvPr/>
          </p:nvSpPr>
          <p:spPr>
            <a:xfrm>
              <a:off x="5981261" y="-238928"/>
              <a:ext cx="3313124" cy="902085"/>
            </a:xfrm>
            <a:custGeom>
              <a:rect b="b" l="l" r="r" t="t"/>
              <a:pathLst>
                <a:path extrusionOk="0" fill="none" h="3702" w="13895">
                  <a:moveTo>
                    <a:pt x="0" y="1"/>
                  </a:moveTo>
                  <a:cubicBezTo>
                    <a:pt x="0" y="1"/>
                    <a:pt x="6453" y="3451"/>
                    <a:pt x="13894" y="3701"/>
                  </a:cubicBezTo>
                </a:path>
              </a:pathLst>
            </a:custGeom>
            <a:noFill/>
            <a:ln cap="flat" cmpd="sng" w="19050">
              <a:solidFill>
                <a:schemeClr val="accent2"/>
              </a:solidFill>
              <a:prstDash val="solid"/>
              <a:miter lim="106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4"/>
            <p:cNvSpPr/>
            <p:nvPr/>
          </p:nvSpPr>
          <p:spPr>
            <a:xfrm>
              <a:off x="3008989" y="110990"/>
              <a:ext cx="574638" cy="708117"/>
            </a:xfrm>
            <a:custGeom>
              <a:rect b="b" l="l" r="r" t="t"/>
              <a:pathLst>
                <a:path extrusionOk="0" h="2906" w="2410">
                  <a:moveTo>
                    <a:pt x="2409" y="0"/>
                  </a:moveTo>
                  <a:lnTo>
                    <a:pt x="2409" y="0"/>
                  </a:lnTo>
                  <a:cubicBezTo>
                    <a:pt x="2409" y="0"/>
                    <a:pt x="1352" y="713"/>
                    <a:pt x="936" y="974"/>
                  </a:cubicBezTo>
                  <a:cubicBezTo>
                    <a:pt x="519" y="1235"/>
                    <a:pt x="0" y="1561"/>
                    <a:pt x="0" y="1561"/>
                  </a:cubicBezTo>
                  <a:cubicBezTo>
                    <a:pt x="788" y="1958"/>
                    <a:pt x="1568" y="2406"/>
                    <a:pt x="2296" y="2906"/>
                  </a:cubicBezTo>
                  <a:cubicBezTo>
                    <a:pt x="2309" y="1955"/>
                    <a:pt x="2363" y="950"/>
                    <a:pt x="2409"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4"/>
            <p:cNvSpPr/>
            <p:nvPr/>
          </p:nvSpPr>
          <p:spPr>
            <a:xfrm>
              <a:off x="3342323" y="110990"/>
              <a:ext cx="241300" cy="708117"/>
            </a:xfrm>
            <a:custGeom>
              <a:rect b="b" l="l" r="r" t="t"/>
              <a:pathLst>
                <a:path extrusionOk="0" h="2906" w="1012">
                  <a:moveTo>
                    <a:pt x="1011" y="0"/>
                  </a:moveTo>
                  <a:cubicBezTo>
                    <a:pt x="1011" y="0"/>
                    <a:pt x="874" y="92"/>
                    <a:pt x="680" y="223"/>
                  </a:cubicBezTo>
                  <a:cubicBezTo>
                    <a:pt x="679" y="616"/>
                    <a:pt x="773" y="1023"/>
                    <a:pt x="666" y="1402"/>
                  </a:cubicBezTo>
                  <a:cubicBezTo>
                    <a:pt x="627" y="1540"/>
                    <a:pt x="562" y="1669"/>
                    <a:pt x="497" y="1797"/>
                  </a:cubicBezTo>
                  <a:cubicBezTo>
                    <a:pt x="450" y="1888"/>
                    <a:pt x="403" y="1981"/>
                    <a:pt x="336" y="2059"/>
                  </a:cubicBezTo>
                  <a:cubicBezTo>
                    <a:pt x="246" y="2165"/>
                    <a:pt x="119" y="2258"/>
                    <a:pt x="0" y="2330"/>
                  </a:cubicBezTo>
                  <a:cubicBezTo>
                    <a:pt x="306" y="2513"/>
                    <a:pt x="606" y="2706"/>
                    <a:pt x="898" y="2906"/>
                  </a:cubicBezTo>
                  <a:cubicBezTo>
                    <a:pt x="911" y="1955"/>
                    <a:pt x="965" y="950"/>
                    <a:pt x="1011"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4"/>
            <p:cNvSpPr/>
            <p:nvPr/>
          </p:nvSpPr>
          <p:spPr>
            <a:xfrm>
              <a:off x="2231684" y="553747"/>
              <a:ext cx="665483" cy="748324"/>
            </a:xfrm>
            <a:custGeom>
              <a:rect b="b" l="l" r="r" t="t"/>
              <a:pathLst>
                <a:path extrusionOk="0" h="3071" w="2791">
                  <a:moveTo>
                    <a:pt x="2790" y="1"/>
                  </a:moveTo>
                  <a:cubicBezTo>
                    <a:pt x="2790" y="1"/>
                    <a:pt x="1763" y="606"/>
                    <a:pt x="1240" y="883"/>
                  </a:cubicBezTo>
                  <a:cubicBezTo>
                    <a:pt x="717" y="1160"/>
                    <a:pt x="0" y="1531"/>
                    <a:pt x="0" y="1531"/>
                  </a:cubicBezTo>
                  <a:lnTo>
                    <a:pt x="2382" y="3070"/>
                  </a:lnTo>
                  <a:cubicBezTo>
                    <a:pt x="2518" y="2047"/>
                    <a:pt x="2653" y="1023"/>
                    <a:pt x="2790"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4"/>
            <p:cNvSpPr/>
            <p:nvPr/>
          </p:nvSpPr>
          <p:spPr>
            <a:xfrm>
              <a:off x="2665878" y="553747"/>
              <a:ext cx="231286" cy="748324"/>
            </a:xfrm>
            <a:custGeom>
              <a:rect b="b" l="l" r="r" t="t"/>
              <a:pathLst>
                <a:path extrusionOk="0" h="3071" w="970">
                  <a:moveTo>
                    <a:pt x="969" y="1"/>
                  </a:moveTo>
                  <a:cubicBezTo>
                    <a:pt x="969" y="1"/>
                    <a:pt x="833" y="81"/>
                    <a:pt x="636" y="196"/>
                  </a:cubicBezTo>
                  <a:cubicBezTo>
                    <a:pt x="774" y="1063"/>
                    <a:pt x="482" y="1973"/>
                    <a:pt x="0" y="2707"/>
                  </a:cubicBezTo>
                  <a:lnTo>
                    <a:pt x="561" y="3070"/>
                  </a:lnTo>
                  <a:cubicBezTo>
                    <a:pt x="697" y="2047"/>
                    <a:pt x="832" y="1023"/>
                    <a:pt x="96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4"/>
            <p:cNvSpPr/>
            <p:nvPr/>
          </p:nvSpPr>
          <p:spPr>
            <a:xfrm>
              <a:off x="1536402" y="966045"/>
              <a:ext cx="617319" cy="623806"/>
            </a:xfrm>
            <a:custGeom>
              <a:rect b="b" l="l" r="r" t="t"/>
              <a:pathLst>
                <a:path extrusionOk="0" h="2560" w="2589">
                  <a:moveTo>
                    <a:pt x="2589" y="0"/>
                  </a:moveTo>
                  <a:lnTo>
                    <a:pt x="1084" y="712"/>
                  </a:lnTo>
                  <a:lnTo>
                    <a:pt x="1" y="1182"/>
                  </a:lnTo>
                  <a:cubicBezTo>
                    <a:pt x="643" y="1681"/>
                    <a:pt x="1356" y="2128"/>
                    <a:pt x="2045" y="2559"/>
                  </a:cubicBezTo>
                  <a:cubicBezTo>
                    <a:pt x="2227" y="1707"/>
                    <a:pt x="2408" y="854"/>
                    <a:pt x="2589"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4"/>
            <p:cNvSpPr/>
            <p:nvPr/>
          </p:nvSpPr>
          <p:spPr>
            <a:xfrm>
              <a:off x="1829679" y="966045"/>
              <a:ext cx="324039" cy="623806"/>
            </a:xfrm>
            <a:custGeom>
              <a:rect b="b" l="l" r="r" t="t"/>
              <a:pathLst>
                <a:path extrusionOk="0" h="2560" w="1359">
                  <a:moveTo>
                    <a:pt x="1359" y="0"/>
                  </a:moveTo>
                  <a:lnTo>
                    <a:pt x="976" y="181"/>
                  </a:lnTo>
                  <a:cubicBezTo>
                    <a:pt x="982" y="442"/>
                    <a:pt x="934" y="707"/>
                    <a:pt x="826" y="945"/>
                  </a:cubicBezTo>
                  <a:cubicBezTo>
                    <a:pt x="743" y="1128"/>
                    <a:pt x="479" y="1740"/>
                    <a:pt x="0" y="2042"/>
                  </a:cubicBezTo>
                  <a:cubicBezTo>
                    <a:pt x="315" y="2249"/>
                    <a:pt x="502" y="2363"/>
                    <a:pt x="815" y="2559"/>
                  </a:cubicBezTo>
                  <a:cubicBezTo>
                    <a:pt x="996" y="1707"/>
                    <a:pt x="1178" y="853"/>
                    <a:pt x="1359" y="0"/>
                  </a:cubicBezTo>
                  <a:close/>
                </a:path>
              </a:pathLst>
            </a:custGeom>
            <a:solidFill>
              <a:srgbClr val="EF4545"/>
            </a:solidFill>
            <a:ln cap="flat" cmpd="sng" w="350">
              <a:solidFill>
                <a:srgbClr val="F9AD4F"/>
              </a:solidFill>
              <a:prstDash val="solid"/>
              <a:miter lim="106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4"/>
            <p:cNvSpPr/>
            <p:nvPr/>
          </p:nvSpPr>
          <p:spPr>
            <a:xfrm>
              <a:off x="804639" y="1270151"/>
              <a:ext cx="693857" cy="622100"/>
            </a:xfrm>
            <a:custGeom>
              <a:rect b="b" l="l" r="r" t="t"/>
              <a:pathLst>
                <a:path extrusionOk="0" h="2553" w="2910">
                  <a:moveTo>
                    <a:pt x="2909" y="1"/>
                  </a:moveTo>
                  <a:lnTo>
                    <a:pt x="800" y="812"/>
                  </a:lnTo>
                  <a:lnTo>
                    <a:pt x="1" y="1084"/>
                  </a:lnTo>
                  <a:cubicBezTo>
                    <a:pt x="700" y="1603"/>
                    <a:pt x="1430" y="2050"/>
                    <a:pt x="2142" y="2552"/>
                  </a:cubicBezTo>
                  <a:cubicBezTo>
                    <a:pt x="2469" y="1750"/>
                    <a:pt x="2570" y="798"/>
                    <a:pt x="290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4"/>
            <p:cNvSpPr/>
            <p:nvPr/>
          </p:nvSpPr>
          <p:spPr>
            <a:xfrm>
              <a:off x="1121045" y="1270151"/>
              <a:ext cx="377449" cy="622100"/>
            </a:xfrm>
            <a:custGeom>
              <a:rect b="b" l="l" r="r" t="t"/>
              <a:pathLst>
                <a:path extrusionOk="0" h="2553" w="1583">
                  <a:moveTo>
                    <a:pt x="1582" y="1"/>
                  </a:moveTo>
                  <a:lnTo>
                    <a:pt x="1137" y="172"/>
                  </a:lnTo>
                  <a:cubicBezTo>
                    <a:pt x="1238" y="1678"/>
                    <a:pt x="0" y="1998"/>
                    <a:pt x="0" y="1998"/>
                  </a:cubicBezTo>
                  <a:cubicBezTo>
                    <a:pt x="272" y="2179"/>
                    <a:pt x="545" y="2362"/>
                    <a:pt x="814" y="2552"/>
                  </a:cubicBezTo>
                  <a:cubicBezTo>
                    <a:pt x="1141" y="1750"/>
                    <a:pt x="1243" y="798"/>
                    <a:pt x="1582"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4"/>
            <p:cNvSpPr/>
            <p:nvPr/>
          </p:nvSpPr>
          <p:spPr>
            <a:xfrm>
              <a:off x="56424" y="1560855"/>
              <a:ext cx="667391" cy="644031"/>
            </a:xfrm>
            <a:custGeom>
              <a:rect b="b" l="l" r="r" t="t"/>
              <a:pathLst>
                <a:path extrusionOk="0" h="2643" w="2799">
                  <a:moveTo>
                    <a:pt x="2798" y="0"/>
                  </a:moveTo>
                  <a:lnTo>
                    <a:pt x="853" y="564"/>
                  </a:lnTo>
                  <a:lnTo>
                    <a:pt x="1" y="763"/>
                  </a:lnTo>
                  <a:cubicBezTo>
                    <a:pt x="629" y="1366"/>
                    <a:pt x="1051" y="2079"/>
                    <a:pt x="1715" y="2643"/>
                  </a:cubicBezTo>
                  <a:cubicBezTo>
                    <a:pt x="2121" y="1782"/>
                    <a:pt x="2482" y="899"/>
                    <a:pt x="279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4"/>
            <p:cNvSpPr/>
            <p:nvPr/>
          </p:nvSpPr>
          <p:spPr>
            <a:xfrm>
              <a:off x="317274" y="1560855"/>
              <a:ext cx="406538" cy="644031"/>
            </a:xfrm>
            <a:custGeom>
              <a:rect b="b" l="l" r="r" t="t"/>
              <a:pathLst>
                <a:path extrusionOk="0" h="2643" w="1705">
                  <a:moveTo>
                    <a:pt x="1704" y="0"/>
                  </a:moveTo>
                  <a:lnTo>
                    <a:pt x="1228" y="138"/>
                  </a:lnTo>
                  <a:cubicBezTo>
                    <a:pt x="1012" y="1970"/>
                    <a:pt x="94" y="2014"/>
                    <a:pt x="7" y="2014"/>
                  </a:cubicBezTo>
                  <a:cubicBezTo>
                    <a:pt x="2" y="2014"/>
                    <a:pt x="0" y="2014"/>
                    <a:pt x="0" y="2014"/>
                  </a:cubicBezTo>
                  <a:lnTo>
                    <a:pt x="0" y="2014"/>
                  </a:lnTo>
                  <a:cubicBezTo>
                    <a:pt x="191" y="2234"/>
                    <a:pt x="391" y="2448"/>
                    <a:pt x="621" y="2643"/>
                  </a:cubicBezTo>
                  <a:cubicBezTo>
                    <a:pt x="1027" y="1782"/>
                    <a:pt x="1389" y="899"/>
                    <a:pt x="1704"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4"/>
            <p:cNvSpPr/>
            <p:nvPr/>
          </p:nvSpPr>
          <p:spPr>
            <a:xfrm>
              <a:off x="-131941" y="-70791"/>
              <a:ext cx="3961664" cy="1862890"/>
            </a:xfrm>
            <a:custGeom>
              <a:rect b="b" l="l" r="r" t="t"/>
              <a:pathLst>
                <a:path extrusionOk="0" fill="none" h="7645" w="16615">
                  <a:moveTo>
                    <a:pt x="16615" y="0"/>
                  </a:moveTo>
                  <a:cubicBezTo>
                    <a:pt x="16615" y="0"/>
                    <a:pt x="9273" y="5721"/>
                    <a:pt x="0" y="7644"/>
                  </a:cubicBezTo>
                </a:path>
              </a:pathLst>
            </a:custGeom>
            <a:noFill/>
            <a:ln cap="flat" cmpd="sng" w="19050">
              <a:solidFill>
                <a:schemeClr val="accent2"/>
              </a:solidFill>
              <a:prstDash val="solid"/>
              <a:miter lim="106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4"/>
            <p:cNvSpPr/>
            <p:nvPr/>
          </p:nvSpPr>
          <p:spPr>
            <a:xfrm>
              <a:off x="2446301" y="-70795"/>
              <a:ext cx="498338" cy="524631"/>
            </a:xfrm>
            <a:custGeom>
              <a:rect b="b" l="l" r="r" t="t"/>
              <a:pathLst>
                <a:path extrusionOk="0" h="2153" w="2090">
                  <a:moveTo>
                    <a:pt x="2090" y="1"/>
                  </a:moveTo>
                  <a:cubicBezTo>
                    <a:pt x="2090" y="1"/>
                    <a:pt x="1167" y="339"/>
                    <a:pt x="808" y="457"/>
                  </a:cubicBezTo>
                  <a:cubicBezTo>
                    <a:pt x="449" y="574"/>
                    <a:pt x="0" y="722"/>
                    <a:pt x="0" y="722"/>
                  </a:cubicBezTo>
                  <a:cubicBezTo>
                    <a:pt x="516" y="1165"/>
                    <a:pt x="1016" y="1645"/>
                    <a:pt x="1468" y="2152"/>
                  </a:cubicBezTo>
                  <a:cubicBezTo>
                    <a:pt x="1653" y="1444"/>
                    <a:pt x="1879" y="703"/>
                    <a:pt x="20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4"/>
            <p:cNvSpPr/>
            <p:nvPr/>
          </p:nvSpPr>
          <p:spPr>
            <a:xfrm>
              <a:off x="2661610" y="-70795"/>
              <a:ext cx="283027" cy="524631"/>
            </a:xfrm>
            <a:custGeom>
              <a:rect b="b" l="l" r="r" t="t"/>
              <a:pathLst>
                <a:path extrusionOk="0" h="2153" w="1187">
                  <a:moveTo>
                    <a:pt x="1187" y="1"/>
                  </a:moveTo>
                  <a:lnTo>
                    <a:pt x="1187" y="1"/>
                  </a:lnTo>
                  <a:cubicBezTo>
                    <a:pt x="1187" y="1"/>
                    <a:pt x="1067" y="45"/>
                    <a:pt x="897" y="106"/>
                  </a:cubicBezTo>
                  <a:cubicBezTo>
                    <a:pt x="824" y="400"/>
                    <a:pt x="820" y="721"/>
                    <a:pt x="670" y="985"/>
                  </a:cubicBezTo>
                  <a:cubicBezTo>
                    <a:pt x="615" y="1081"/>
                    <a:pt x="543" y="1166"/>
                    <a:pt x="470" y="1249"/>
                  </a:cubicBezTo>
                  <a:cubicBezTo>
                    <a:pt x="419" y="1309"/>
                    <a:pt x="366" y="1369"/>
                    <a:pt x="302" y="1416"/>
                  </a:cubicBezTo>
                  <a:cubicBezTo>
                    <a:pt x="215" y="1478"/>
                    <a:pt x="102" y="1524"/>
                    <a:pt x="0" y="1556"/>
                  </a:cubicBezTo>
                  <a:cubicBezTo>
                    <a:pt x="195" y="1750"/>
                    <a:pt x="383" y="1949"/>
                    <a:pt x="565" y="2152"/>
                  </a:cubicBezTo>
                  <a:cubicBezTo>
                    <a:pt x="750" y="1444"/>
                    <a:pt x="976" y="703"/>
                    <a:pt x="1187"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4"/>
            <p:cNvSpPr/>
            <p:nvPr/>
          </p:nvSpPr>
          <p:spPr>
            <a:xfrm>
              <a:off x="1786308" y="130724"/>
              <a:ext cx="565100" cy="540957"/>
            </a:xfrm>
            <a:custGeom>
              <a:rect b="b" l="l" r="r" t="t"/>
              <a:pathLst>
                <a:path extrusionOk="0" h="2220" w="2370">
                  <a:moveTo>
                    <a:pt x="2369" y="1"/>
                  </a:moveTo>
                  <a:lnTo>
                    <a:pt x="2369" y="1"/>
                  </a:lnTo>
                  <a:cubicBezTo>
                    <a:pt x="2369" y="1"/>
                    <a:pt x="1490" y="263"/>
                    <a:pt x="1047" y="375"/>
                  </a:cubicBezTo>
                  <a:cubicBezTo>
                    <a:pt x="604" y="487"/>
                    <a:pt x="1" y="629"/>
                    <a:pt x="1" y="629"/>
                  </a:cubicBezTo>
                  <a:lnTo>
                    <a:pt x="1496" y="2220"/>
                  </a:lnTo>
                  <a:lnTo>
                    <a:pt x="2369"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4"/>
            <p:cNvSpPr/>
            <p:nvPr/>
          </p:nvSpPr>
          <p:spPr>
            <a:xfrm>
              <a:off x="2059080" y="130724"/>
              <a:ext cx="292326" cy="540957"/>
            </a:xfrm>
            <a:custGeom>
              <a:rect b="b" l="l" r="r" t="t"/>
              <a:pathLst>
                <a:path extrusionOk="0" h="2220" w="1226">
                  <a:moveTo>
                    <a:pt x="1225" y="1"/>
                  </a:moveTo>
                  <a:cubicBezTo>
                    <a:pt x="1225" y="1"/>
                    <a:pt x="1109" y="35"/>
                    <a:pt x="940" y="84"/>
                  </a:cubicBezTo>
                  <a:cubicBezTo>
                    <a:pt x="883" y="758"/>
                    <a:pt x="496" y="1385"/>
                    <a:pt x="0" y="1845"/>
                  </a:cubicBezTo>
                  <a:lnTo>
                    <a:pt x="352" y="2220"/>
                  </a:lnTo>
                  <a:lnTo>
                    <a:pt x="1225" y="1"/>
                  </a:ln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4"/>
            <p:cNvSpPr/>
            <p:nvPr/>
          </p:nvSpPr>
          <p:spPr>
            <a:xfrm>
              <a:off x="1207383" y="298372"/>
              <a:ext cx="513598" cy="442269"/>
            </a:xfrm>
            <a:custGeom>
              <a:rect b="b" l="l" r="r" t="t"/>
              <a:pathLst>
                <a:path extrusionOk="0" h="1815" w="2154">
                  <a:moveTo>
                    <a:pt x="2154" y="1"/>
                  </a:moveTo>
                  <a:lnTo>
                    <a:pt x="897" y="254"/>
                  </a:lnTo>
                  <a:lnTo>
                    <a:pt x="0" y="406"/>
                  </a:lnTo>
                  <a:cubicBezTo>
                    <a:pt x="388" y="897"/>
                    <a:pt x="839" y="1364"/>
                    <a:pt x="1274" y="1814"/>
                  </a:cubicBezTo>
                  <a:cubicBezTo>
                    <a:pt x="1567" y="1210"/>
                    <a:pt x="1861" y="605"/>
                    <a:pt x="2154"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4"/>
            <p:cNvSpPr/>
            <p:nvPr/>
          </p:nvSpPr>
          <p:spPr>
            <a:xfrm>
              <a:off x="1388356" y="298372"/>
              <a:ext cx="332622" cy="442269"/>
            </a:xfrm>
            <a:custGeom>
              <a:rect b="b" l="l" r="r" t="t"/>
              <a:pathLst>
                <a:path extrusionOk="0" h="1815" w="1395">
                  <a:moveTo>
                    <a:pt x="1395" y="1"/>
                  </a:moveTo>
                  <a:lnTo>
                    <a:pt x="1075" y="66"/>
                  </a:lnTo>
                  <a:cubicBezTo>
                    <a:pt x="1033" y="263"/>
                    <a:pt x="945" y="449"/>
                    <a:pt x="821" y="609"/>
                  </a:cubicBezTo>
                  <a:cubicBezTo>
                    <a:pt x="725" y="730"/>
                    <a:pt x="416" y="1139"/>
                    <a:pt x="1" y="1277"/>
                  </a:cubicBezTo>
                  <a:cubicBezTo>
                    <a:pt x="199" y="1489"/>
                    <a:pt x="317" y="1610"/>
                    <a:pt x="515" y="1814"/>
                  </a:cubicBezTo>
                  <a:cubicBezTo>
                    <a:pt x="808" y="1210"/>
                    <a:pt x="1102" y="605"/>
                    <a:pt x="1395"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4"/>
            <p:cNvSpPr/>
            <p:nvPr/>
          </p:nvSpPr>
          <p:spPr>
            <a:xfrm>
              <a:off x="609621" y="402178"/>
              <a:ext cx="566293" cy="430329"/>
            </a:xfrm>
            <a:custGeom>
              <a:rect b="b" l="l" r="r" t="t"/>
              <a:pathLst>
                <a:path extrusionOk="0" h="1766" w="2375">
                  <a:moveTo>
                    <a:pt x="2374" y="1"/>
                  </a:moveTo>
                  <a:lnTo>
                    <a:pt x="648" y="217"/>
                  </a:lnTo>
                  <a:lnTo>
                    <a:pt x="1" y="273"/>
                  </a:lnTo>
                  <a:cubicBezTo>
                    <a:pt x="428" y="790"/>
                    <a:pt x="890" y="1260"/>
                    <a:pt x="1329" y="1766"/>
                  </a:cubicBezTo>
                  <a:cubicBezTo>
                    <a:pt x="1722" y="1227"/>
                    <a:pt x="1974" y="533"/>
                    <a:pt x="2374"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4"/>
            <p:cNvSpPr/>
            <p:nvPr/>
          </p:nvSpPr>
          <p:spPr>
            <a:xfrm>
              <a:off x="805855" y="402178"/>
              <a:ext cx="370057" cy="430329"/>
            </a:xfrm>
            <a:custGeom>
              <a:rect b="b" l="l" r="r" t="t"/>
              <a:pathLst>
                <a:path extrusionOk="0" h="1766" w="1552">
                  <a:moveTo>
                    <a:pt x="1551" y="1"/>
                  </a:moveTo>
                  <a:lnTo>
                    <a:pt x="1188" y="46"/>
                  </a:lnTo>
                  <a:cubicBezTo>
                    <a:pt x="984" y="1191"/>
                    <a:pt x="0" y="1201"/>
                    <a:pt x="0" y="1201"/>
                  </a:cubicBezTo>
                  <a:cubicBezTo>
                    <a:pt x="170" y="1387"/>
                    <a:pt x="340" y="1574"/>
                    <a:pt x="506" y="1766"/>
                  </a:cubicBezTo>
                  <a:cubicBezTo>
                    <a:pt x="899" y="1227"/>
                    <a:pt x="1150" y="533"/>
                    <a:pt x="155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4"/>
            <p:cNvSpPr/>
            <p:nvPr/>
          </p:nvSpPr>
          <p:spPr>
            <a:xfrm>
              <a:off x="11622" y="473087"/>
              <a:ext cx="532673" cy="433009"/>
            </a:xfrm>
            <a:custGeom>
              <a:rect b="b" l="l" r="r" t="t"/>
              <a:pathLst>
                <a:path extrusionOk="0" h="1777" w="2234">
                  <a:moveTo>
                    <a:pt x="2234" y="1"/>
                  </a:moveTo>
                  <a:lnTo>
                    <a:pt x="675" y="63"/>
                  </a:lnTo>
                  <a:lnTo>
                    <a:pt x="1" y="54"/>
                  </a:lnTo>
                  <a:lnTo>
                    <a:pt x="1" y="54"/>
                  </a:lnTo>
                  <a:cubicBezTo>
                    <a:pt x="359" y="621"/>
                    <a:pt x="543" y="1232"/>
                    <a:pt x="935" y="1777"/>
                  </a:cubicBezTo>
                  <a:cubicBezTo>
                    <a:pt x="1398" y="1207"/>
                    <a:pt x="1831" y="615"/>
                    <a:pt x="2234"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4"/>
            <p:cNvSpPr/>
            <p:nvPr/>
          </p:nvSpPr>
          <p:spPr>
            <a:xfrm>
              <a:off x="151584" y="473331"/>
              <a:ext cx="392709" cy="432765"/>
            </a:xfrm>
            <a:custGeom>
              <a:rect b="b" l="l" r="r" t="t"/>
              <a:pathLst>
                <a:path extrusionOk="0" h="1776" w="1647">
                  <a:moveTo>
                    <a:pt x="0" y="1190"/>
                  </a:moveTo>
                  <a:cubicBezTo>
                    <a:pt x="0" y="1190"/>
                    <a:pt x="0" y="1190"/>
                    <a:pt x="0" y="1190"/>
                  </a:cubicBezTo>
                  <a:lnTo>
                    <a:pt x="0" y="1190"/>
                  </a:lnTo>
                  <a:cubicBezTo>
                    <a:pt x="0" y="1190"/>
                    <a:pt x="0" y="1190"/>
                    <a:pt x="0" y="1190"/>
                  </a:cubicBezTo>
                  <a:close/>
                  <a:moveTo>
                    <a:pt x="1647" y="1"/>
                  </a:moveTo>
                  <a:lnTo>
                    <a:pt x="1265" y="16"/>
                  </a:lnTo>
                  <a:cubicBezTo>
                    <a:pt x="866" y="1076"/>
                    <a:pt x="343" y="1203"/>
                    <a:pt x="114" y="1203"/>
                  </a:cubicBezTo>
                  <a:cubicBezTo>
                    <a:pt x="43" y="1203"/>
                    <a:pt x="0" y="1191"/>
                    <a:pt x="0" y="1190"/>
                  </a:cubicBezTo>
                  <a:lnTo>
                    <a:pt x="0" y="1190"/>
                  </a:lnTo>
                  <a:cubicBezTo>
                    <a:pt x="102" y="1390"/>
                    <a:pt x="212" y="1587"/>
                    <a:pt x="348" y="1776"/>
                  </a:cubicBezTo>
                  <a:cubicBezTo>
                    <a:pt x="811" y="1206"/>
                    <a:pt x="1244" y="614"/>
                    <a:pt x="1647"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4"/>
            <p:cNvSpPr/>
            <p:nvPr/>
          </p:nvSpPr>
          <p:spPr>
            <a:xfrm>
              <a:off x="-137401" y="-159980"/>
              <a:ext cx="3299042" cy="711772"/>
            </a:xfrm>
            <a:custGeom>
              <a:rect b="b" l="l" r="r" t="t"/>
              <a:pathLst>
                <a:path extrusionOk="0" fill="none" h="2921" w="13836">
                  <a:moveTo>
                    <a:pt x="13835" y="0"/>
                  </a:moveTo>
                  <a:cubicBezTo>
                    <a:pt x="13835" y="0"/>
                    <a:pt x="7289" y="2921"/>
                    <a:pt x="0" y="2645"/>
                  </a:cubicBezTo>
                </a:path>
              </a:pathLst>
            </a:custGeom>
            <a:noFill/>
            <a:ln cap="flat" cmpd="sng" w="19050">
              <a:solidFill>
                <a:schemeClr val="accent2"/>
              </a:solidFill>
              <a:prstDash val="solid"/>
              <a:miter lim="106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435" name="Shape 435"/>
        <p:cNvGrpSpPr/>
        <p:nvPr/>
      </p:nvGrpSpPr>
      <p:grpSpPr>
        <a:xfrm>
          <a:off x="0" y="0"/>
          <a:ext cx="0" cy="0"/>
          <a:chOff x="0" y="0"/>
          <a:chExt cx="0" cy="0"/>
        </a:xfrm>
      </p:grpSpPr>
      <p:sp>
        <p:nvSpPr>
          <p:cNvPr id="436" name="Google Shape;436;p25"/>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5"/>
          <p:cNvSpPr txBox="1"/>
          <p:nvPr>
            <p:ph idx="1" type="subTitle"/>
          </p:nvPr>
        </p:nvSpPr>
        <p:spPr>
          <a:xfrm>
            <a:off x="720000" y="1212525"/>
            <a:ext cx="4315800" cy="2321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Char char="●"/>
              <a:defRPr/>
            </a:lvl1pPr>
            <a:lvl2pPr lvl="1" rtl="0" algn="ctr">
              <a:lnSpc>
                <a:spcPct val="100000"/>
              </a:lnSpc>
              <a:spcBef>
                <a:spcPts val="0"/>
              </a:spcBef>
              <a:spcAft>
                <a:spcPts val="0"/>
              </a:spcAft>
              <a:buSzPts val="1400"/>
              <a:buChar char="○"/>
              <a:defRPr/>
            </a:lvl2pPr>
            <a:lvl3pPr lvl="2" rtl="0" algn="ctr">
              <a:lnSpc>
                <a:spcPct val="100000"/>
              </a:lnSpc>
              <a:spcBef>
                <a:spcPts val="0"/>
              </a:spcBef>
              <a:spcAft>
                <a:spcPts val="0"/>
              </a:spcAft>
              <a:buSzPts val="1400"/>
              <a:buChar char="■"/>
              <a:defRPr/>
            </a:lvl3pPr>
            <a:lvl4pPr lvl="3" rtl="0" algn="ctr">
              <a:lnSpc>
                <a:spcPct val="100000"/>
              </a:lnSpc>
              <a:spcBef>
                <a:spcPts val="0"/>
              </a:spcBef>
              <a:spcAft>
                <a:spcPts val="0"/>
              </a:spcAft>
              <a:buSzPts val="1400"/>
              <a:buChar char="●"/>
              <a:defRPr/>
            </a:lvl4pPr>
            <a:lvl5pPr lvl="4" rtl="0" algn="ctr">
              <a:lnSpc>
                <a:spcPct val="100000"/>
              </a:lnSpc>
              <a:spcBef>
                <a:spcPts val="0"/>
              </a:spcBef>
              <a:spcAft>
                <a:spcPts val="0"/>
              </a:spcAft>
              <a:buSzPts val="1400"/>
              <a:buChar char="○"/>
              <a:defRPr/>
            </a:lvl5pPr>
            <a:lvl6pPr lvl="5" rtl="0" algn="ctr">
              <a:lnSpc>
                <a:spcPct val="100000"/>
              </a:lnSpc>
              <a:spcBef>
                <a:spcPts val="0"/>
              </a:spcBef>
              <a:spcAft>
                <a:spcPts val="0"/>
              </a:spcAft>
              <a:buSzPts val="1400"/>
              <a:buChar char="■"/>
              <a:defRPr/>
            </a:lvl6pPr>
            <a:lvl7pPr lvl="6" rtl="0" algn="ctr">
              <a:lnSpc>
                <a:spcPct val="100000"/>
              </a:lnSpc>
              <a:spcBef>
                <a:spcPts val="0"/>
              </a:spcBef>
              <a:spcAft>
                <a:spcPts val="0"/>
              </a:spcAft>
              <a:buSzPts val="1400"/>
              <a:buChar char="●"/>
              <a:defRPr/>
            </a:lvl7pPr>
            <a:lvl8pPr lvl="7" rtl="0" algn="ctr">
              <a:lnSpc>
                <a:spcPct val="100000"/>
              </a:lnSpc>
              <a:spcBef>
                <a:spcPts val="0"/>
              </a:spcBef>
              <a:spcAft>
                <a:spcPts val="0"/>
              </a:spcAft>
              <a:buSzPts val="1400"/>
              <a:buChar char="○"/>
              <a:defRPr/>
            </a:lvl8pPr>
            <a:lvl9pPr lvl="8" rtl="0" algn="ctr">
              <a:lnSpc>
                <a:spcPct val="100000"/>
              </a:lnSpc>
              <a:spcBef>
                <a:spcPts val="0"/>
              </a:spcBef>
              <a:spcAft>
                <a:spcPts val="0"/>
              </a:spcAft>
              <a:buSzPts val="1400"/>
              <a:buChar char="■"/>
              <a:defRPr/>
            </a:lvl9pPr>
          </a:lstStyle>
          <a:p/>
        </p:txBody>
      </p:sp>
      <p:sp>
        <p:nvSpPr>
          <p:cNvPr id="438" name="Google Shape;438;p2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39" name="Google Shape;439;p25"/>
          <p:cNvSpPr/>
          <p:nvPr/>
        </p:nvSpPr>
        <p:spPr>
          <a:xfrm>
            <a:off x="8487451" y="4"/>
            <a:ext cx="389444" cy="768849"/>
          </a:xfrm>
          <a:custGeom>
            <a:rect b="b" l="l" r="r" t="t"/>
            <a:pathLst>
              <a:path extrusionOk="0" h="4962" w="2120">
                <a:moveTo>
                  <a:pt x="28" y="1"/>
                </a:moveTo>
                <a:cubicBezTo>
                  <a:pt x="19" y="26"/>
                  <a:pt x="1" y="52"/>
                  <a:pt x="1" y="78"/>
                </a:cubicBezTo>
                <a:cubicBezTo>
                  <a:pt x="0" y="388"/>
                  <a:pt x="13" y="697"/>
                  <a:pt x="143" y="986"/>
                </a:cubicBezTo>
                <a:cubicBezTo>
                  <a:pt x="215" y="1146"/>
                  <a:pt x="299" y="1303"/>
                  <a:pt x="385" y="1457"/>
                </a:cubicBezTo>
                <a:cubicBezTo>
                  <a:pt x="595" y="1826"/>
                  <a:pt x="808" y="2194"/>
                  <a:pt x="1024" y="2560"/>
                </a:cubicBezTo>
                <a:cubicBezTo>
                  <a:pt x="1222" y="2893"/>
                  <a:pt x="1334" y="3253"/>
                  <a:pt x="1375" y="3637"/>
                </a:cubicBezTo>
                <a:cubicBezTo>
                  <a:pt x="1416" y="4021"/>
                  <a:pt x="1348" y="4384"/>
                  <a:pt x="1140" y="4715"/>
                </a:cubicBezTo>
                <a:cubicBezTo>
                  <a:pt x="1119" y="4747"/>
                  <a:pt x="1102" y="4782"/>
                  <a:pt x="1089" y="4818"/>
                </a:cubicBezTo>
                <a:cubicBezTo>
                  <a:pt x="1078" y="4857"/>
                  <a:pt x="1088" y="4898"/>
                  <a:pt x="1118" y="4924"/>
                </a:cubicBezTo>
                <a:cubicBezTo>
                  <a:pt x="1142" y="4946"/>
                  <a:pt x="1170" y="4961"/>
                  <a:pt x="1199" y="4961"/>
                </a:cubicBezTo>
                <a:cubicBezTo>
                  <a:pt x="1212" y="4961"/>
                  <a:pt x="1226" y="4958"/>
                  <a:pt x="1240" y="4951"/>
                </a:cubicBezTo>
                <a:cubicBezTo>
                  <a:pt x="1284" y="4928"/>
                  <a:pt x="1325" y="4900"/>
                  <a:pt x="1362" y="4868"/>
                </a:cubicBezTo>
                <a:cubicBezTo>
                  <a:pt x="1698" y="4571"/>
                  <a:pt x="1932" y="4211"/>
                  <a:pt x="2036" y="3772"/>
                </a:cubicBezTo>
                <a:cubicBezTo>
                  <a:pt x="2105" y="3483"/>
                  <a:pt x="2120" y="3194"/>
                  <a:pt x="2051" y="2902"/>
                </a:cubicBezTo>
                <a:cubicBezTo>
                  <a:pt x="2006" y="2708"/>
                  <a:pt x="1945" y="2519"/>
                  <a:pt x="1867" y="2336"/>
                </a:cubicBezTo>
                <a:cubicBezTo>
                  <a:pt x="1772" y="2113"/>
                  <a:pt x="1667" y="1894"/>
                  <a:pt x="1571" y="1672"/>
                </a:cubicBezTo>
                <a:cubicBezTo>
                  <a:pt x="1491" y="1484"/>
                  <a:pt x="1410" y="1295"/>
                  <a:pt x="1344" y="1104"/>
                </a:cubicBezTo>
                <a:cubicBezTo>
                  <a:pt x="1231" y="775"/>
                  <a:pt x="1221" y="443"/>
                  <a:pt x="1338" y="113"/>
                </a:cubicBezTo>
                <a:cubicBezTo>
                  <a:pt x="1350" y="78"/>
                  <a:pt x="1349" y="38"/>
                  <a:pt x="1354"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5"/>
          <p:cNvSpPr/>
          <p:nvPr/>
        </p:nvSpPr>
        <p:spPr>
          <a:xfrm>
            <a:off x="8133645" y="4"/>
            <a:ext cx="454106" cy="542316"/>
          </a:xfrm>
          <a:custGeom>
            <a:rect b="b" l="l" r="r" t="t"/>
            <a:pathLst>
              <a:path extrusionOk="0" h="3500" w="2472">
                <a:moveTo>
                  <a:pt x="461" y="1"/>
                </a:moveTo>
                <a:cubicBezTo>
                  <a:pt x="378" y="251"/>
                  <a:pt x="295" y="502"/>
                  <a:pt x="214" y="755"/>
                </a:cubicBezTo>
                <a:cubicBezTo>
                  <a:pt x="32" y="1318"/>
                  <a:pt x="1" y="1879"/>
                  <a:pt x="226" y="2441"/>
                </a:cubicBezTo>
                <a:cubicBezTo>
                  <a:pt x="334" y="2708"/>
                  <a:pt x="491" y="2938"/>
                  <a:pt x="708" y="3126"/>
                </a:cubicBezTo>
                <a:cubicBezTo>
                  <a:pt x="889" y="3283"/>
                  <a:pt x="1090" y="3410"/>
                  <a:pt x="1326" y="3465"/>
                </a:cubicBezTo>
                <a:cubicBezTo>
                  <a:pt x="1423" y="3487"/>
                  <a:pt x="1518" y="3499"/>
                  <a:pt x="1611" y="3499"/>
                </a:cubicBezTo>
                <a:cubicBezTo>
                  <a:pt x="1827" y="3499"/>
                  <a:pt x="2031" y="3433"/>
                  <a:pt x="2217" y="3282"/>
                </a:cubicBezTo>
                <a:cubicBezTo>
                  <a:pt x="2311" y="3205"/>
                  <a:pt x="2385" y="3104"/>
                  <a:pt x="2430" y="2991"/>
                </a:cubicBezTo>
                <a:cubicBezTo>
                  <a:pt x="2467" y="2903"/>
                  <a:pt x="2472" y="2806"/>
                  <a:pt x="2447" y="2715"/>
                </a:cubicBezTo>
                <a:cubicBezTo>
                  <a:pt x="2425" y="2627"/>
                  <a:pt x="2372" y="2581"/>
                  <a:pt x="2300" y="2581"/>
                </a:cubicBezTo>
                <a:cubicBezTo>
                  <a:pt x="2271" y="2581"/>
                  <a:pt x="2239" y="2588"/>
                  <a:pt x="2206" y="2605"/>
                </a:cubicBezTo>
                <a:cubicBezTo>
                  <a:pt x="2161" y="2626"/>
                  <a:pt x="2120" y="2656"/>
                  <a:pt x="2075" y="2678"/>
                </a:cubicBezTo>
                <a:cubicBezTo>
                  <a:pt x="1987" y="2724"/>
                  <a:pt x="1889" y="2747"/>
                  <a:pt x="1790" y="2747"/>
                </a:cubicBezTo>
                <a:cubicBezTo>
                  <a:pt x="1751" y="2747"/>
                  <a:pt x="1712" y="2743"/>
                  <a:pt x="1674" y="2736"/>
                </a:cubicBezTo>
                <a:cubicBezTo>
                  <a:pt x="1397" y="2689"/>
                  <a:pt x="1217" y="2521"/>
                  <a:pt x="1104" y="2278"/>
                </a:cubicBezTo>
                <a:cubicBezTo>
                  <a:pt x="985" y="2027"/>
                  <a:pt x="940" y="1747"/>
                  <a:pt x="972" y="1470"/>
                </a:cubicBezTo>
                <a:cubicBezTo>
                  <a:pt x="1004" y="1193"/>
                  <a:pt x="1077" y="928"/>
                  <a:pt x="1204" y="679"/>
                </a:cubicBezTo>
                <a:cubicBezTo>
                  <a:pt x="1242" y="605"/>
                  <a:pt x="1283" y="532"/>
                  <a:pt x="1312" y="455"/>
                </a:cubicBezTo>
                <a:cubicBezTo>
                  <a:pt x="1352" y="347"/>
                  <a:pt x="1384" y="235"/>
                  <a:pt x="1415" y="124"/>
                </a:cubicBezTo>
                <a:cubicBezTo>
                  <a:pt x="1427" y="81"/>
                  <a:pt x="1426" y="36"/>
                  <a:pt x="1390"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5"/>
          <p:cNvSpPr/>
          <p:nvPr/>
        </p:nvSpPr>
        <p:spPr>
          <a:xfrm>
            <a:off x="7850195" y="4"/>
            <a:ext cx="207581" cy="397905"/>
          </a:xfrm>
          <a:custGeom>
            <a:rect b="b" l="l" r="r" t="t"/>
            <a:pathLst>
              <a:path extrusionOk="0" h="2568" w="1130">
                <a:moveTo>
                  <a:pt x="81" y="1"/>
                </a:moveTo>
                <a:cubicBezTo>
                  <a:pt x="69" y="37"/>
                  <a:pt x="61" y="74"/>
                  <a:pt x="53" y="112"/>
                </a:cubicBezTo>
                <a:cubicBezTo>
                  <a:pt x="1" y="545"/>
                  <a:pt x="23" y="973"/>
                  <a:pt x="180" y="1384"/>
                </a:cubicBezTo>
                <a:cubicBezTo>
                  <a:pt x="334" y="1790"/>
                  <a:pt x="567" y="2151"/>
                  <a:pt x="856" y="2475"/>
                </a:cubicBezTo>
                <a:cubicBezTo>
                  <a:pt x="870" y="2492"/>
                  <a:pt x="886" y="2507"/>
                  <a:pt x="903" y="2522"/>
                </a:cubicBezTo>
                <a:cubicBezTo>
                  <a:pt x="938" y="2552"/>
                  <a:pt x="974" y="2568"/>
                  <a:pt x="1008" y="2568"/>
                </a:cubicBezTo>
                <a:cubicBezTo>
                  <a:pt x="1029" y="2568"/>
                  <a:pt x="1050" y="2561"/>
                  <a:pt x="1069" y="2549"/>
                </a:cubicBezTo>
                <a:cubicBezTo>
                  <a:pt x="1114" y="2519"/>
                  <a:pt x="1130" y="2455"/>
                  <a:pt x="1100" y="2384"/>
                </a:cubicBezTo>
                <a:cubicBezTo>
                  <a:pt x="1067" y="2302"/>
                  <a:pt x="1025" y="2224"/>
                  <a:pt x="988" y="2143"/>
                </a:cubicBezTo>
                <a:cubicBezTo>
                  <a:pt x="841" y="1821"/>
                  <a:pt x="767" y="1484"/>
                  <a:pt x="784" y="1130"/>
                </a:cubicBezTo>
                <a:cubicBezTo>
                  <a:pt x="801" y="777"/>
                  <a:pt x="844" y="427"/>
                  <a:pt x="977" y="95"/>
                </a:cubicBezTo>
                <a:cubicBezTo>
                  <a:pt x="989" y="62"/>
                  <a:pt x="996" y="32"/>
                  <a:pt x="97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5"/>
          <p:cNvSpPr/>
          <p:nvPr/>
        </p:nvSpPr>
        <p:spPr>
          <a:xfrm rot="5749989">
            <a:off x="193738" y="3412389"/>
            <a:ext cx="866314" cy="2208130"/>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
    <p:spTree>
      <p:nvGrpSpPr>
        <p:cNvPr id="443" name="Shape 443"/>
        <p:cNvGrpSpPr/>
        <p:nvPr/>
      </p:nvGrpSpPr>
      <p:grpSpPr>
        <a:xfrm>
          <a:off x="0" y="0"/>
          <a:ext cx="0" cy="0"/>
          <a:chOff x="0" y="0"/>
          <a:chExt cx="0" cy="0"/>
        </a:xfrm>
      </p:grpSpPr>
      <p:sp>
        <p:nvSpPr>
          <p:cNvPr id="444" name="Google Shape;444;p26"/>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txBox="1"/>
          <p:nvPr>
            <p:ph idx="1" type="subTitle"/>
          </p:nvPr>
        </p:nvSpPr>
        <p:spPr>
          <a:xfrm>
            <a:off x="2392650" y="3183313"/>
            <a:ext cx="4358700" cy="732300"/>
          </a:xfrm>
          <a:prstGeom prst="rect">
            <a:avLst/>
          </a:prstGeom>
          <a:solidFill>
            <a:schemeClr val="accent3"/>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6" name="Google Shape;446;p26"/>
          <p:cNvSpPr txBox="1"/>
          <p:nvPr>
            <p:ph type="title"/>
          </p:nvPr>
        </p:nvSpPr>
        <p:spPr>
          <a:xfrm>
            <a:off x="1870900" y="1590250"/>
            <a:ext cx="5506500" cy="1427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500"/>
              <a:buNone/>
              <a:defRPr sz="11100">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447" name="Google Shape;447;p26"/>
          <p:cNvGrpSpPr/>
          <p:nvPr/>
        </p:nvGrpSpPr>
        <p:grpSpPr>
          <a:xfrm>
            <a:off x="249290" y="4006892"/>
            <a:ext cx="1945396" cy="1013710"/>
            <a:chOff x="249290" y="4006892"/>
            <a:chExt cx="1945396" cy="1013710"/>
          </a:xfrm>
        </p:grpSpPr>
        <p:sp>
          <p:nvSpPr>
            <p:cNvPr id="448" name="Google Shape;448;p26"/>
            <p:cNvSpPr/>
            <p:nvPr/>
          </p:nvSpPr>
          <p:spPr>
            <a:xfrm>
              <a:off x="287329" y="4283672"/>
              <a:ext cx="1907357" cy="668134"/>
            </a:xfrm>
            <a:custGeom>
              <a:rect b="b" l="l" r="r" t="t"/>
              <a:pathLst>
                <a:path extrusionOk="0" h="4312" w="10383">
                  <a:moveTo>
                    <a:pt x="1834" y="0"/>
                  </a:moveTo>
                  <a:cubicBezTo>
                    <a:pt x="1663" y="0"/>
                    <a:pt x="1488" y="25"/>
                    <a:pt x="1309" y="75"/>
                  </a:cubicBezTo>
                  <a:cubicBezTo>
                    <a:pt x="842" y="205"/>
                    <a:pt x="514" y="496"/>
                    <a:pt x="284" y="906"/>
                  </a:cubicBezTo>
                  <a:cubicBezTo>
                    <a:pt x="20" y="1377"/>
                    <a:pt x="1" y="1874"/>
                    <a:pt x="149" y="2382"/>
                  </a:cubicBezTo>
                  <a:cubicBezTo>
                    <a:pt x="361" y="3107"/>
                    <a:pt x="833" y="3615"/>
                    <a:pt x="1504" y="3928"/>
                  </a:cubicBezTo>
                  <a:cubicBezTo>
                    <a:pt x="1884" y="4106"/>
                    <a:pt x="2286" y="4192"/>
                    <a:pt x="2702" y="4192"/>
                  </a:cubicBezTo>
                  <a:cubicBezTo>
                    <a:pt x="2808" y="4192"/>
                    <a:pt x="2914" y="4187"/>
                    <a:pt x="3022" y="4176"/>
                  </a:cubicBezTo>
                  <a:cubicBezTo>
                    <a:pt x="3573" y="4119"/>
                    <a:pt x="4107" y="3955"/>
                    <a:pt x="4593" y="3691"/>
                  </a:cubicBezTo>
                  <a:cubicBezTo>
                    <a:pt x="4919" y="3514"/>
                    <a:pt x="5227" y="3307"/>
                    <a:pt x="5514" y="3073"/>
                  </a:cubicBezTo>
                  <a:cubicBezTo>
                    <a:pt x="5797" y="2843"/>
                    <a:pt x="6059" y="2589"/>
                    <a:pt x="6319" y="2332"/>
                  </a:cubicBezTo>
                  <a:cubicBezTo>
                    <a:pt x="6590" y="2065"/>
                    <a:pt x="6858" y="1793"/>
                    <a:pt x="7185" y="1589"/>
                  </a:cubicBezTo>
                  <a:cubicBezTo>
                    <a:pt x="7440" y="1428"/>
                    <a:pt x="7718" y="1360"/>
                    <a:pt x="8010" y="1360"/>
                  </a:cubicBezTo>
                  <a:cubicBezTo>
                    <a:pt x="8056" y="1360"/>
                    <a:pt x="8103" y="1362"/>
                    <a:pt x="8151" y="1365"/>
                  </a:cubicBezTo>
                  <a:cubicBezTo>
                    <a:pt x="8338" y="1379"/>
                    <a:pt x="8522" y="1428"/>
                    <a:pt x="8699" y="1490"/>
                  </a:cubicBezTo>
                  <a:cubicBezTo>
                    <a:pt x="8893" y="1559"/>
                    <a:pt x="9073" y="1657"/>
                    <a:pt x="9225" y="1798"/>
                  </a:cubicBezTo>
                  <a:cubicBezTo>
                    <a:pt x="9504" y="2057"/>
                    <a:pt x="9682" y="2375"/>
                    <a:pt x="9771" y="2745"/>
                  </a:cubicBezTo>
                  <a:cubicBezTo>
                    <a:pt x="9799" y="2860"/>
                    <a:pt x="9813" y="2975"/>
                    <a:pt x="9799" y="3090"/>
                  </a:cubicBezTo>
                  <a:cubicBezTo>
                    <a:pt x="9787" y="3182"/>
                    <a:pt x="9772" y="3279"/>
                    <a:pt x="9731" y="3360"/>
                  </a:cubicBezTo>
                  <a:cubicBezTo>
                    <a:pt x="9607" y="3607"/>
                    <a:pt x="9399" y="3719"/>
                    <a:pt x="9125" y="3719"/>
                  </a:cubicBezTo>
                  <a:cubicBezTo>
                    <a:pt x="9120" y="3719"/>
                    <a:pt x="9114" y="3719"/>
                    <a:pt x="9109" y="3719"/>
                  </a:cubicBezTo>
                  <a:cubicBezTo>
                    <a:pt x="8907" y="3716"/>
                    <a:pt x="8723" y="3556"/>
                    <a:pt x="8681" y="3387"/>
                  </a:cubicBezTo>
                  <a:cubicBezTo>
                    <a:pt x="8599" y="3052"/>
                    <a:pt x="8659" y="2753"/>
                    <a:pt x="8904" y="2499"/>
                  </a:cubicBezTo>
                  <a:cubicBezTo>
                    <a:pt x="8923" y="2480"/>
                    <a:pt x="8946" y="2462"/>
                    <a:pt x="8959" y="2438"/>
                  </a:cubicBezTo>
                  <a:cubicBezTo>
                    <a:pt x="8974" y="2414"/>
                    <a:pt x="8966" y="2380"/>
                    <a:pt x="8941" y="2365"/>
                  </a:cubicBezTo>
                  <a:cubicBezTo>
                    <a:pt x="8918" y="2351"/>
                    <a:pt x="8892" y="2343"/>
                    <a:pt x="8865" y="2340"/>
                  </a:cubicBezTo>
                  <a:cubicBezTo>
                    <a:pt x="8853" y="2339"/>
                    <a:pt x="8841" y="2339"/>
                    <a:pt x="8829" y="2339"/>
                  </a:cubicBezTo>
                  <a:cubicBezTo>
                    <a:pt x="8730" y="2339"/>
                    <a:pt x="8632" y="2362"/>
                    <a:pt x="8544" y="2408"/>
                  </a:cubicBezTo>
                  <a:cubicBezTo>
                    <a:pt x="8199" y="2590"/>
                    <a:pt x="8007" y="2880"/>
                    <a:pt x="7985" y="3268"/>
                  </a:cubicBezTo>
                  <a:cubicBezTo>
                    <a:pt x="7959" y="3722"/>
                    <a:pt x="8278" y="4141"/>
                    <a:pt x="8726" y="4268"/>
                  </a:cubicBezTo>
                  <a:cubicBezTo>
                    <a:pt x="8850" y="4302"/>
                    <a:pt x="8975" y="4311"/>
                    <a:pt x="9102" y="4311"/>
                  </a:cubicBezTo>
                  <a:cubicBezTo>
                    <a:pt x="9125" y="4311"/>
                    <a:pt x="9147" y="4311"/>
                    <a:pt x="9170" y="4310"/>
                  </a:cubicBezTo>
                  <a:cubicBezTo>
                    <a:pt x="9433" y="4306"/>
                    <a:pt x="9667" y="4213"/>
                    <a:pt x="9879" y="4065"/>
                  </a:cubicBezTo>
                  <a:cubicBezTo>
                    <a:pt x="10069" y="3937"/>
                    <a:pt x="10209" y="3749"/>
                    <a:pt x="10279" y="3530"/>
                  </a:cubicBezTo>
                  <a:cubicBezTo>
                    <a:pt x="10328" y="3377"/>
                    <a:pt x="10356" y="3219"/>
                    <a:pt x="10363" y="3060"/>
                  </a:cubicBezTo>
                  <a:cubicBezTo>
                    <a:pt x="10382" y="2691"/>
                    <a:pt x="10290" y="2347"/>
                    <a:pt x="10127" y="2021"/>
                  </a:cubicBezTo>
                  <a:cubicBezTo>
                    <a:pt x="9947" y="1665"/>
                    <a:pt x="9676" y="1394"/>
                    <a:pt x="9318" y="1219"/>
                  </a:cubicBezTo>
                  <a:cubicBezTo>
                    <a:pt x="9013" y="1070"/>
                    <a:pt x="8702" y="995"/>
                    <a:pt x="8386" y="995"/>
                  </a:cubicBezTo>
                  <a:cubicBezTo>
                    <a:pt x="8168" y="995"/>
                    <a:pt x="7947" y="1031"/>
                    <a:pt x="7724" y="1103"/>
                  </a:cubicBezTo>
                  <a:cubicBezTo>
                    <a:pt x="7300" y="1240"/>
                    <a:pt x="6939" y="1482"/>
                    <a:pt x="6612" y="1776"/>
                  </a:cubicBezTo>
                  <a:cubicBezTo>
                    <a:pt x="6305" y="2053"/>
                    <a:pt x="6013" y="2347"/>
                    <a:pt x="5710" y="2630"/>
                  </a:cubicBezTo>
                  <a:cubicBezTo>
                    <a:pt x="5304" y="3009"/>
                    <a:pt x="4857" y="3334"/>
                    <a:pt x="4357" y="3577"/>
                  </a:cubicBezTo>
                  <a:cubicBezTo>
                    <a:pt x="3970" y="3766"/>
                    <a:pt x="3569" y="3927"/>
                    <a:pt x="3113" y="3927"/>
                  </a:cubicBezTo>
                  <a:cubicBezTo>
                    <a:pt x="3101" y="3927"/>
                    <a:pt x="3089" y="3926"/>
                    <a:pt x="3078" y="3926"/>
                  </a:cubicBezTo>
                  <a:cubicBezTo>
                    <a:pt x="3039" y="3929"/>
                    <a:pt x="3001" y="3930"/>
                    <a:pt x="2962" y="3930"/>
                  </a:cubicBezTo>
                  <a:cubicBezTo>
                    <a:pt x="2812" y="3930"/>
                    <a:pt x="2662" y="3909"/>
                    <a:pt x="2518" y="3865"/>
                  </a:cubicBezTo>
                  <a:cubicBezTo>
                    <a:pt x="2182" y="3766"/>
                    <a:pt x="1865" y="3619"/>
                    <a:pt x="1584" y="3412"/>
                  </a:cubicBezTo>
                  <a:cubicBezTo>
                    <a:pt x="1159" y="3100"/>
                    <a:pt x="925" y="2675"/>
                    <a:pt x="889" y="2148"/>
                  </a:cubicBezTo>
                  <a:cubicBezTo>
                    <a:pt x="851" y="1622"/>
                    <a:pt x="1212" y="1097"/>
                    <a:pt x="1725" y="922"/>
                  </a:cubicBezTo>
                  <a:cubicBezTo>
                    <a:pt x="1808" y="892"/>
                    <a:pt x="1895" y="877"/>
                    <a:pt x="1981" y="877"/>
                  </a:cubicBezTo>
                  <a:cubicBezTo>
                    <a:pt x="2092" y="877"/>
                    <a:pt x="2203" y="902"/>
                    <a:pt x="2305" y="950"/>
                  </a:cubicBezTo>
                  <a:cubicBezTo>
                    <a:pt x="2837" y="1191"/>
                    <a:pt x="2911" y="1793"/>
                    <a:pt x="2732" y="2123"/>
                  </a:cubicBezTo>
                  <a:cubicBezTo>
                    <a:pt x="2603" y="2360"/>
                    <a:pt x="2439" y="2563"/>
                    <a:pt x="2192" y="2688"/>
                  </a:cubicBezTo>
                  <a:cubicBezTo>
                    <a:pt x="2171" y="2698"/>
                    <a:pt x="2152" y="2710"/>
                    <a:pt x="2135" y="2723"/>
                  </a:cubicBezTo>
                  <a:cubicBezTo>
                    <a:pt x="2090" y="2758"/>
                    <a:pt x="2098" y="2816"/>
                    <a:pt x="2149" y="2843"/>
                  </a:cubicBezTo>
                  <a:cubicBezTo>
                    <a:pt x="2260" y="2899"/>
                    <a:pt x="2375" y="2923"/>
                    <a:pt x="2491" y="2923"/>
                  </a:cubicBezTo>
                  <a:cubicBezTo>
                    <a:pt x="2570" y="2923"/>
                    <a:pt x="2650" y="2912"/>
                    <a:pt x="2730" y="2891"/>
                  </a:cubicBezTo>
                  <a:cubicBezTo>
                    <a:pt x="2896" y="2846"/>
                    <a:pt x="3049" y="2762"/>
                    <a:pt x="3176" y="2646"/>
                  </a:cubicBezTo>
                  <a:cubicBezTo>
                    <a:pt x="3575" y="2285"/>
                    <a:pt x="3700" y="1837"/>
                    <a:pt x="3567" y="1323"/>
                  </a:cubicBezTo>
                  <a:cubicBezTo>
                    <a:pt x="3452" y="880"/>
                    <a:pt x="3207" y="519"/>
                    <a:pt x="2806" y="280"/>
                  </a:cubicBezTo>
                  <a:cubicBezTo>
                    <a:pt x="2495" y="96"/>
                    <a:pt x="2172" y="0"/>
                    <a:pt x="183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6"/>
            <p:cNvSpPr/>
            <p:nvPr/>
          </p:nvSpPr>
          <p:spPr>
            <a:xfrm>
              <a:off x="1339195" y="4638192"/>
              <a:ext cx="292634" cy="335151"/>
            </a:xfrm>
            <a:custGeom>
              <a:rect b="b" l="l" r="r" t="t"/>
              <a:pathLst>
                <a:path extrusionOk="0" h="2163" w="1593">
                  <a:moveTo>
                    <a:pt x="1471" y="0"/>
                  </a:moveTo>
                  <a:cubicBezTo>
                    <a:pt x="1441" y="0"/>
                    <a:pt x="1412" y="14"/>
                    <a:pt x="1392" y="38"/>
                  </a:cubicBezTo>
                  <a:cubicBezTo>
                    <a:pt x="1347" y="87"/>
                    <a:pt x="1306" y="138"/>
                    <a:pt x="1266" y="192"/>
                  </a:cubicBezTo>
                  <a:cubicBezTo>
                    <a:pt x="1038" y="497"/>
                    <a:pt x="807" y="800"/>
                    <a:pt x="547" y="1079"/>
                  </a:cubicBezTo>
                  <a:cubicBezTo>
                    <a:pt x="426" y="1207"/>
                    <a:pt x="319" y="1348"/>
                    <a:pt x="211" y="1487"/>
                  </a:cubicBezTo>
                  <a:cubicBezTo>
                    <a:pt x="160" y="1553"/>
                    <a:pt x="114" y="1622"/>
                    <a:pt x="75" y="1695"/>
                  </a:cubicBezTo>
                  <a:cubicBezTo>
                    <a:pt x="46" y="1748"/>
                    <a:pt x="28" y="1806"/>
                    <a:pt x="21" y="1867"/>
                  </a:cubicBezTo>
                  <a:cubicBezTo>
                    <a:pt x="1" y="2046"/>
                    <a:pt x="110" y="2162"/>
                    <a:pt x="324" y="2162"/>
                  </a:cubicBezTo>
                  <a:cubicBezTo>
                    <a:pt x="325" y="2162"/>
                    <a:pt x="326" y="2162"/>
                    <a:pt x="327" y="2162"/>
                  </a:cubicBezTo>
                  <a:cubicBezTo>
                    <a:pt x="363" y="2151"/>
                    <a:pt x="434" y="2137"/>
                    <a:pt x="498" y="2107"/>
                  </a:cubicBezTo>
                  <a:cubicBezTo>
                    <a:pt x="610" y="2055"/>
                    <a:pt x="698" y="1971"/>
                    <a:pt x="774" y="1875"/>
                  </a:cubicBezTo>
                  <a:cubicBezTo>
                    <a:pt x="883" y="1736"/>
                    <a:pt x="978" y="1586"/>
                    <a:pt x="1056" y="1428"/>
                  </a:cubicBezTo>
                  <a:cubicBezTo>
                    <a:pt x="1260" y="1022"/>
                    <a:pt x="1419" y="598"/>
                    <a:pt x="1566" y="170"/>
                  </a:cubicBezTo>
                  <a:cubicBezTo>
                    <a:pt x="1572" y="155"/>
                    <a:pt x="1576" y="139"/>
                    <a:pt x="1581" y="123"/>
                  </a:cubicBezTo>
                  <a:cubicBezTo>
                    <a:pt x="1592" y="67"/>
                    <a:pt x="1569" y="30"/>
                    <a:pt x="1512" y="9"/>
                  </a:cubicBezTo>
                  <a:cubicBezTo>
                    <a:pt x="1499" y="3"/>
                    <a:pt x="1485" y="0"/>
                    <a:pt x="1471"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6"/>
            <p:cNvSpPr/>
            <p:nvPr/>
          </p:nvSpPr>
          <p:spPr>
            <a:xfrm>
              <a:off x="1566432" y="4837299"/>
              <a:ext cx="115547" cy="183303"/>
            </a:xfrm>
            <a:custGeom>
              <a:rect b="b" l="l" r="r" t="t"/>
              <a:pathLst>
                <a:path extrusionOk="0" h="1183" w="629">
                  <a:moveTo>
                    <a:pt x="487" y="0"/>
                  </a:moveTo>
                  <a:cubicBezTo>
                    <a:pt x="458" y="0"/>
                    <a:pt x="427" y="16"/>
                    <a:pt x="400" y="47"/>
                  </a:cubicBezTo>
                  <a:cubicBezTo>
                    <a:pt x="390" y="60"/>
                    <a:pt x="380" y="73"/>
                    <a:pt x="371" y="88"/>
                  </a:cubicBezTo>
                  <a:cubicBezTo>
                    <a:pt x="238" y="309"/>
                    <a:pt x="125" y="544"/>
                    <a:pt x="35" y="787"/>
                  </a:cubicBezTo>
                  <a:cubicBezTo>
                    <a:pt x="10" y="859"/>
                    <a:pt x="0" y="936"/>
                    <a:pt x="7" y="1013"/>
                  </a:cubicBezTo>
                  <a:cubicBezTo>
                    <a:pt x="16" y="1118"/>
                    <a:pt x="93" y="1182"/>
                    <a:pt x="186" y="1182"/>
                  </a:cubicBezTo>
                  <a:cubicBezTo>
                    <a:pt x="210" y="1182"/>
                    <a:pt x="234" y="1178"/>
                    <a:pt x="259" y="1170"/>
                  </a:cubicBezTo>
                  <a:cubicBezTo>
                    <a:pt x="310" y="1150"/>
                    <a:pt x="359" y="1124"/>
                    <a:pt x="402" y="1089"/>
                  </a:cubicBezTo>
                  <a:cubicBezTo>
                    <a:pt x="473" y="1035"/>
                    <a:pt x="516" y="957"/>
                    <a:pt x="551" y="874"/>
                  </a:cubicBezTo>
                  <a:cubicBezTo>
                    <a:pt x="610" y="734"/>
                    <a:pt x="627" y="588"/>
                    <a:pt x="628" y="437"/>
                  </a:cubicBezTo>
                  <a:cubicBezTo>
                    <a:pt x="622" y="354"/>
                    <a:pt x="616" y="272"/>
                    <a:pt x="607" y="191"/>
                  </a:cubicBezTo>
                  <a:cubicBezTo>
                    <a:pt x="601" y="152"/>
                    <a:pt x="592" y="115"/>
                    <a:pt x="578" y="78"/>
                  </a:cubicBezTo>
                  <a:cubicBezTo>
                    <a:pt x="559" y="27"/>
                    <a:pt x="524" y="0"/>
                    <a:pt x="487"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6"/>
            <p:cNvSpPr/>
            <p:nvPr/>
          </p:nvSpPr>
          <p:spPr>
            <a:xfrm>
              <a:off x="540100" y="4534842"/>
              <a:ext cx="133366" cy="97462"/>
            </a:xfrm>
            <a:custGeom>
              <a:rect b="b" l="l" r="r" t="t"/>
              <a:pathLst>
                <a:path extrusionOk="0" h="629" w="726">
                  <a:moveTo>
                    <a:pt x="369" y="0"/>
                  </a:moveTo>
                  <a:cubicBezTo>
                    <a:pt x="267" y="0"/>
                    <a:pt x="181" y="52"/>
                    <a:pt x="107" y="132"/>
                  </a:cubicBezTo>
                  <a:cubicBezTo>
                    <a:pt x="23" y="227"/>
                    <a:pt x="0" y="340"/>
                    <a:pt x="54" y="457"/>
                  </a:cubicBezTo>
                  <a:cubicBezTo>
                    <a:pt x="106" y="572"/>
                    <a:pt x="206" y="627"/>
                    <a:pt x="339" y="628"/>
                  </a:cubicBezTo>
                  <a:cubicBezTo>
                    <a:pt x="344" y="628"/>
                    <a:pt x="350" y="629"/>
                    <a:pt x="356" y="629"/>
                  </a:cubicBezTo>
                  <a:cubicBezTo>
                    <a:pt x="468" y="629"/>
                    <a:pt x="607" y="534"/>
                    <a:pt x="657" y="408"/>
                  </a:cubicBezTo>
                  <a:cubicBezTo>
                    <a:pt x="726" y="237"/>
                    <a:pt x="641" y="67"/>
                    <a:pt x="464" y="15"/>
                  </a:cubicBezTo>
                  <a:cubicBezTo>
                    <a:pt x="431" y="5"/>
                    <a:pt x="399" y="0"/>
                    <a:pt x="369"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6"/>
            <p:cNvSpPr/>
            <p:nvPr/>
          </p:nvSpPr>
          <p:spPr>
            <a:xfrm>
              <a:off x="249290" y="4006892"/>
              <a:ext cx="151920" cy="129536"/>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6"/>
            <p:cNvSpPr/>
            <p:nvPr/>
          </p:nvSpPr>
          <p:spPr>
            <a:xfrm>
              <a:off x="1155223" y="4505324"/>
              <a:ext cx="129509" cy="111252"/>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4" name="Google Shape;454;p26"/>
          <p:cNvGrpSpPr/>
          <p:nvPr/>
        </p:nvGrpSpPr>
        <p:grpSpPr>
          <a:xfrm>
            <a:off x="7014924" y="4006738"/>
            <a:ext cx="1953639" cy="1013710"/>
            <a:chOff x="7014924" y="4006738"/>
            <a:chExt cx="1953639" cy="1013710"/>
          </a:xfrm>
        </p:grpSpPr>
        <p:sp>
          <p:nvSpPr>
            <p:cNvPr id="455" name="Google Shape;455;p26"/>
            <p:cNvSpPr/>
            <p:nvPr/>
          </p:nvSpPr>
          <p:spPr>
            <a:xfrm>
              <a:off x="8543492" y="4534997"/>
              <a:ext cx="140163" cy="97307"/>
            </a:xfrm>
            <a:custGeom>
              <a:rect b="b" l="l" r="r" t="t"/>
              <a:pathLst>
                <a:path extrusionOk="0" h="628" w="763">
                  <a:moveTo>
                    <a:pt x="338" y="1"/>
                  </a:moveTo>
                  <a:cubicBezTo>
                    <a:pt x="143" y="1"/>
                    <a:pt x="1" y="190"/>
                    <a:pt x="58" y="379"/>
                  </a:cubicBezTo>
                  <a:cubicBezTo>
                    <a:pt x="100" y="521"/>
                    <a:pt x="253" y="627"/>
                    <a:pt x="374" y="627"/>
                  </a:cubicBezTo>
                  <a:cubicBezTo>
                    <a:pt x="380" y="627"/>
                    <a:pt x="386" y="627"/>
                    <a:pt x="391" y="627"/>
                  </a:cubicBezTo>
                  <a:cubicBezTo>
                    <a:pt x="617" y="627"/>
                    <a:pt x="762" y="421"/>
                    <a:pt x="675" y="220"/>
                  </a:cubicBezTo>
                  <a:cubicBezTo>
                    <a:pt x="615" y="82"/>
                    <a:pt x="500" y="8"/>
                    <a:pt x="353" y="1"/>
                  </a:cubicBezTo>
                  <a:cubicBezTo>
                    <a:pt x="348" y="1"/>
                    <a:pt x="343" y="1"/>
                    <a:pt x="338"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6"/>
            <p:cNvSpPr/>
            <p:nvPr/>
          </p:nvSpPr>
          <p:spPr>
            <a:xfrm>
              <a:off x="7014924" y="4283052"/>
              <a:ext cx="1908643" cy="668598"/>
            </a:xfrm>
            <a:custGeom>
              <a:rect b="b" l="l" r="r" t="t"/>
              <a:pathLst>
                <a:path extrusionOk="0" h="4315" w="10390">
                  <a:moveTo>
                    <a:pt x="8613" y="0"/>
                  </a:moveTo>
                  <a:cubicBezTo>
                    <a:pt x="8522" y="0"/>
                    <a:pt x="8431" y="8"/>
                    <a:pt x="8338" y="23"/>
                  </a:cubicBezTo>
                  <a:cubicBezTo>
                    <a:pt x="7610" y="147"/>
                    <a:pt x="7111" y="545"/>
                    <a:pt x="6873" y="1254"/>
                  </a:cubicBezTo>
                  <a:cubicBezTo>
                    <a:pt x="6779" y="1527"/>
                    <a:pt x="6780" y="1826"/>
                    <a:pt x="6875" y="2100"/>
                  </a:cubicBezTo>
                  <a:cubicBezTo>
                    <a:pt x="7013" y="2505"/>
                    <a:pt x="7291" y="2772"/>
                    <a:pt x="7698" y="2897"/>
                  </a:cubicBezTo>
                  <a:cubicBezTo>
                    <a:pt x="7772" y="2920"/>
                    <a:pt x="7849" y="2931"/>
                    <a:pt x="7926" y="2931"/>
                  </a:cubicBezTo>
                  <a:cubicBezTo>
                    <a:pt x="8047" y="2931"/>
                    <a:pt x="8168" y="2903"/>
                    <a:pt x="8278" y="2845"/>
                  </a:cubicBezTo>
                  <a:cubicBezTo>
                    <a:pt x="8323" y="2823"/>
                    <a:pt x="8332" y="2768"/>
                    <a:pt x="8296" y="2736"/>
                  </a:cubicBezTo>
                  <a:cubicBezTo>
                    <a:pt x="8280" y="2722"/>
                    <a:pt x="8261" y="2710"/>
                    <a:pt x="8241" y="2700"/>
                  </a:cubicBezTo>
                  <a:cubicBezTo>
                    <a:pt x="8010" y="2585"/>
                    <a:pt x="7853" y="2398"/>
                    <a:pt x="7720" y="2183"/>
                  </a:cubicBezTo>
                  <a:cubicBezTo>
                    <a:pt x="7517" y="1854"/>
                    <a:pt x="7589" y="1389"/>
                    <a:pt x="7862" y="1131"/>
                  </a:cubicBezTo>
                  <a:cubicBezTo>
                    <a:pt x="8023" y="977"/>
                    <a:pt x="8222" y="881"/>
                    <a:pt x="8437" y="881"/>
                  </a:cubicBezTo>
                  <a:cubicBezTo>
                    <a:pt x="8543" y="881"/>
                    <a:pt x="8652" y="904"/>
                    <a:pt x="8762" y="954"/>
                  </a:cubicBezTo>
                  <a:cubicBezTo>
                    <a:pt x="9048" y="1083"/>
                    <a:pt x="9271" y="1282"/>
                    <a:pt x="9415" y="1564"/>
                  </a:cubicBezTo>
                  <a:cubicBezTo>
                    <a:pt x="9494" y="1717"/>
                    <a:pt x="9536" y="1886"/>
                    <a:pt x="9535" y="2058"/>
                  </a:cubicBezTo>
                  <a:cubicBezTo>
                    <a:pt x="9534" y="2305"/>
                    <a:pt x="9479" y="2541"/>
                    <a:pt x="9383" y="2765"/>
                  </a:cubicBezTo>
                  <a:cubicBezTo>
                    <a:pt x="9352" y="2837"/>
                    <a:pt x="9313" y="2904"/>
                    <a:pt x="9268" y="2967"/>
                  </a:cubicBezTo>
                  <a:cubicBezTo>
                    <a:pt x="9092" y="3220"/>
                    <a:pt x="8874" y="3427"/>
                    <a:pt x="8599" y="3571"/>
                  </a:cubicBezTo>
                  <a:cubicBezTo>
                    <a:pt x="8510" y="3617"/>
                    <a:pt x="8420" y="3659"/>
                    <a:pt x="8332" y="3705"/>
                  </a:cubicBezTo>
                  <a:cubicBezTo>
                    <a:pt x="8024" y="3870"/>
                    <a:pt x="7699" y="3934"/>
                    <a:pt x="7364" y="3934"/>
                  </a:cubicBezTo>
                  <a:cubicBezTo>
                    <a:pt x="7258" y="3934"/>
                    <a:pt x="7152" y="3928"/>
                    <a:pt x="7045" y="3916"/>
                  </a:cubicBezTo>
                  <a:cubicBezTo>
                    <a:pt x="6990" y="3909"/>
                    <a:pt x="6936" y="3898"/>
                    <a:pt x="6883" y="3883"/>
                  </a:cubicBezTo>
                  <a:cubicBezTo>
                    <a:pt x="6507" y="3785"/>
                    <a:pt x="6149" y="3646"/>
                    <a:pt x="5813" y="3448"/>
                  </a:cubicBezTo>
                  <a:cubicBezTo>
                    <a:pt x="5551" y="3295"/>
                    <a:pt x="5299" y="3124"/>
                    <a:pt x="5062" y="2934"/>
                  </a:cubicBezTo>
                  <a:cubicBezTo>
                    <a:pt x="4772" y="2702"/>
                    <a:pt x="4503" y="2447"/>
                    <a:pt x="4242" y="2185"/>
                  </a:cubicBezTo>
                  <a:cubicBezTo>
                    <a:pt x="3929" y="1873"/>
                    <a:pt x="3606" y="1573"/>
                    <a:pt x="3222" y="1346"/>
                  </a:cubicBezTo>
                  <a:cubicBezTo>
                    <a:pt x="2845" y="1124"/>
                    <a:pt x="2455" y="1001"/>
                    <a:pt x="2047" y="1001"/>
                  </a:cubicBezTo>
                  <a:cubicBezTo>
                    <a:pt x="1844" y="1001"/>
                    <a:pt x="1637" y="1031"/>
                    <a:pt x="1424" y="1095"/>
                  </a:cubicBezTo>
                  <a:cubicBezTo>
                    <a:pt x="977" y="1231"/>
                    <a:pt x="620" y="1488"/>
                    <a:pt x="377" y="1886"/>
                  </a:cubicBezTo>
                  <a:cubicBezTo>
                    <a:pt x="113" y="2319"/>
                    <a:pt x="1" y="2790"/>
                    <a:pt x="84" y="3298"/>
                  </a:cubicBezTo>
                  <a:cubicBezTo>
                    <a:pt x="151" y="3703"/>
                    <a:pt x="360" y="4001"/>
                    <a:pt x="732" y="4182"/>
                  </a:cubicBezTo>
                  <a:cubicBezTo>
                    <a:pt x="907" y="4267"/>
                    <a:pt x="1088" y="4314"/>
                    <a:pt x="1281" y="4314"/>
                  </a:cubicBezTo>
                  <a:cubicBezTo>
                    <a:pt x="1295" y="4314"/>
                    <a:pt x="1309" y="4314"/>
                    <a:pt x="1324" y="4313"/>
                  </a:cubicBezTo>
                  <a:cubicBezTo>
                    <a:pt x="1346" y="4313"/>
                    <a:pt x="1368" y="4314"/>
                    <a:pt x="1390" y="4314"/>
                  </a:cubicBezTo>
                  <a:cubicBezTo>
                    <a:pt x="1401" y="4314"/>
                    <a:pt x="1412" y="4314"/>
                    <a:pt x="1422" y="4313"/>
                  </a:cubicBezTo>
                  <a:cubicBezTo>
                    <a:pt x="1461" y="4312"/>
                    <a:pt x="1499" y="4309"/>
                    <a:pt x="1538" y="4304"/>
                  </a:cubicBezTo>
                  <a:cubicBezTo>
                    <a:pt x="1956" y="4238"/>
                    <a:pt x="2250" y="4010"/>
                    <a:pt x="2390" y="3610"/>
                  </a:cubicBezTo>
                  <a:cubicBezTo>
                    <a:pt x="2550" y="3157"/>
                    <a:pt x="2323" y="2612"/>
                    <a:pt x="1844" y="2396"/>
                  </a:cubicBezTo>
                  <a:cubicBezTo>
                    <a:pt x="1764" y="2360"/>
                    <a:pt x="1677" y="2343"/>
                    <a:pt x="1589" y="2343"/>
                  </a:cubicBezTo>
                  <a:cubicBezTo>
                    <a:pt x="1572" y="2343"/>
                    <a:pt x="1554" y="2343"/>
                    <a:pt x="1537" y="2345"/>
                  </a:cubicBezTo>
                  <a:cubicBezTo>
                    <a:pt x="1500" y="2348"/>
                    <a:pt x="1468" y="2364"/>
                    <a:pt x="1462" y="2398"/>
                  </a:cubicBezTo>
                  <a:cubicBezTo>
                    <a:pt x="1461" y="2425"/>
                    <a:pt x="1469" y="2452"/>
                    <a:pt x="1486" y="2471"/>
                  </a:cubicBezTo>
                  <a:cubicBezTo>
                    <a:pt x="1531" y="2527"/>
                    <a:pt x="1593" y="2571"/>
                    <a:pt x="1630" y="2630"/>
                  </a:cubicBezTo>
                  <a:cubicBezTo>
                    <a:pt x="1768" y="2864"/>
                    <a:pt x="1817" y="3113"/>
                    <a:pt x="1742" y="3378"/>
                  </a:cubicBezTo>
                  <a:cubicBezTo>
                    <a:pt x="1684" y="3589"/>
                    <a:pt x="1518" y="3720"/>
                    <a:pt x="1302" y="3720"/>
                  </a:cubicBezTo>
                  <a:cubicBezTo>
                    <a:pt x="1299" y="3720"/>
                    <a:pt x="1295" y="3720"/>
                    <a:pt x="1292" y="3720"/>
                  </a:cubicBezTo>
                  <a:cubicBezTo>
                    <a:pt x="1215" y="3718"/>
                    <a:pt x="1138" y="3708"/>
                    <a:pt x="1063" y="3688"/>
                  </a:cubicBezTo>
                  <a:cubicBezTo>
                    <a:pt x="851" y="3633"/>
                    <a:pt x="729" y="3477"/>
                    <a:pt x="657" y="3284"/>
                  </a:cubicBezTo>
                  <a:cubicBezTo>
                    <a:pt x="609" y="3154"/>
                    <a:pt x="605" y="3013"/>
                    <a:pt x="626" y="2874"/>
                  </a:cubicBezTo>
                  <a:cubicBezTo>
                    <a:pt x="666" y="2623"/>
                    <a:pt x="757" y="2381"/>
                    <a:pt x="893" y="2166"/>
                  </a:cubicBezTo>
                  <a:cubicBezTo>
                    <a:pt x="1075" y="1879"/>
                    <a:pt x="1315" y="1656"/>
                    <a:pt x="1634" y="1528"/>
                  </a:cubicBezTo>
                  <a:cubicBezTo>
                    <a:pt x="1726" y="1491"/>
                    <a:pt x="1822" y="1464"/>
                    <a:pt x="1918" y="1435"/>
                  </a:cubicBezTo>
                  <a:cubicBezTo>
                    <a:pt x="2081" y="1387"/>
                    <a:pt x="2243" y="1363"/>
                    <a:pt x="2405" y="1363"/>
                  </a:cubicBezTo>
                  <a:cubicBezTo>
                    <a:pt x="2612" y="1363"/>
                    <a:pt x="2818" y="1403"/>
                    <a:pt x="3023" y="1480"/>
                  </a:cubicBezTo>
                  <a:cubicBezTo>
                    <a:pt x="3069" y="1496"/>
                    <a:pt x="3114" y="1518"/>
                    <a:pt x="3156" y="1542"/>
                  </a:cubicBezTo>
                  <a:cubicBezTo>
                    <a:pt x="3349" y="1663"/>
                    <a:pt x="3535" y="1791"/>
                    <a:pt x="3700" y="1949"/>
                  </a:cubicBezTo>
                  <a:cubicBezTo>
                    <a:pt x="3981" y="2222"/>
                    <a:pt x="4266" y="2492"/>
                    <a:pt x="4549" y="2763"/>
                  </a:cubicBezTo>
                  <a:cubicBezTo>
                    <a:pt x="4841" y="3043"/>
                    <a:pt x="5162" y="3286"/>
                    <a:pt x="5503" y="3504"/>
                  </a:cubicBezTo>
                  <a:cubicBezTo>
                    <a:pt x="6030" y="3843"/>
                    <a:pt x="6599" y="4074"/>
                    <a:pt x="7223" y="4157"/>
                  </a:cubicBezTo>
                  <a:cubicBezTo>
                    <a:pt x="7379" y="4178"/>
                    <a:pt x="7535" y="4202"/>
                    <a:pt x="7693" y="4202"/>
                  </a:cubicBezTo>
                  <a:cubicBezTo>
                    <a:pt x="7728" y="4202"/>
                    <a:pt x="7764" y="4200"/>
                    <a:pt x="7801" y="4198"/>
                  </a:cubicBezTo>
                  <a:cubicBezTo>
                    <a:pt x="8016" y="4180"/>
                    <a:pt x="8229" y="4153"/>
                    <a:pt x="8438" y="4100"/>
                  </a:cubicBezTo>
                  <a:cubicBezTo>
                    <a:pt x="9181" y="3915"/>
                    <a:pt x="9737" y="3483"/>
                    <a:pt x="10104" y="2813"/>
                  </a:cubicBezTo>
                  <a:cubicBezTo>
                    <a:pt x="10232" y="2579"/>
                    <a:pt x="10295" y="2322"/>
                    <a:pt x="10339" y="2058"/>
                  </a:cubicBezTo>
                  <a:cubicBezTo>
                    <a:pt x="10390" y="1763"/>
                    <a:pt x="10361" y="1459"/>
                    <a:pt x="10257" y="1178"/>
                  </a:cubicBezTo>
                  <a:cubicBezTo>
                    <a:pt x="10106" y="765"/>
                    <a:pt x="9855" y="425"/>
                    <a:pt x="9460" y="219"/>
                  </a:cubicBezTo>
                  <a:cubicBezTo>
                    <a:pt x="9192" y="80"/>
                    <a:pt x="8909" y="0"/>
                    <a:pt x="8613"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6"/>
            <p:cNvSpPr/>
            <p:nvPr/>
          </p:nvSpPr>
          <p:spPr>
            <a:xfrm>
              <a:off x="7584945" y="4638037"/>
              <a:ext cx="290797" cy="334842"/>
            </a:xfrm>
            <a:custGeom>
              <a:rect b="b" l="l" r="r" t="t"/>
              <a:pathLst>
                <a:path extrusionOk="0" h="2161" w="1583">
                  <a:moveTo>
                    <a:pt x="122" y="1"/>
                  </a:moveTo>
                  <a:cubicBezTo>
                    <a:pt x="102" y="1"/>
                    <a:pt x="81" y="7"/>
                    <a:pt x="58" y="20"/>
                  </a:cubicBezTo>
                  <a:cubicBezTo>
                    <a:pt x="10" y="46"/>
                    <a:pt x="0" y="82"/>
                    <a:pt x="27" y="164"/>
                  </a:cubicBezTo>
                  <a:cubicBezTo>
                    <a:pt x="71" y="294"/>
                    <a:pt x="114" y="426"/>
                    <a:pt x="164" y="554"/>
                  </a:cubicBezTo>
                  <a:cubicBezTo>
                    <a:pt x="287" y="873"/>
                    <a:pt x="408" y="1194"/>
                    <a:pt x="574" y="1494"/>
                  </a:cubicBezTo>
                  <a:cubicBezTo>
                    <a:pt x="649" y="1629"/>
                    <a:pt x="739" y="1756"/>
                    <a:pt x="827" y="1882"/>
                  </a:cubicBezTo>
                  <a:cubicBezTo>
                    <a:pt x="887" y="1969"/>
                    <a:pt x="968" y="2039"/>
                    <a:pt x="1061" y="2089"/>
                  </a:cubicBezTo>
                  <a:cubicBezTo>
                    <a:pt x="1120" y="2115"/>
                    <a:pt x="1180" y="2139"/>
                    <a:pt x="1240" y="2159"/>
                  </a:cubicBezTo>
                  <a:cubicBezTo>
                    <a:pt x="1256" y="2160"/>
                    <a:pt x="1272" y="2161"/>
                    <a:pt x="1286" y="2161"/>
                  </a:cubicBezTo>
                  <a:cubicBezTo>
                    <a:pt x="1454" y="2161"/>
                    <a:pt x="1548" y="2090"/>
                    <a:pt x="1572" y="1956"/>
                  </a:cubicBezTo>
                  <a:cubicBezTo>
                    <a:pt x="1582" y="1901"/>
                    <a:pt x="1577" y="1846"/>
                    <a:pt x="1559" y="1794"/>
                  </a:cubicBezTo>
                  <a:cubicBezTo>
                    <a:pt x="1522" y="1702"/>
                    <a:pt x="1474" y="1615"/>
                    <a:pt x="1416" y="1534"/>
                  </a:cubicBezTo>
                  <a:cubicBezTo>
                    <a:pt x="1283" y="1359"/>
                    <a:pt x="1146" y="1185"/>
                    <a:pt x="996" y="1023"/>
                  </a:cubicBezTo>
                  <a:cubicBezTo>
                    <a:pt x="794" y="804"/>
                    <a:pt x="613" y="567"/>
                    <a:pt x="431" y="330"/>
                  </a:cubicBezTo>
                  <a:cubicBezTo>
                    <a:pt x="387" y="273"/>
                    <a:pt x="347" y="215"/>
                    <a:pt x="303" y="158"/>
                  </a:cubicBezTo>
                  <a:cubicBezTo>
                    <a:pt x="276" y="122"/>
                    <a:pt x="248" y="88"/>
                    <a:pt x="219" y="55"/>
                  </a:cubicBezTo>
                  <a:cubicBezTo>
                    <a:pt x="184" y="18"/>
                    <a:pt x="154" y="1"/>
                    <a:pt x="12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6"/>
            <p:cNvSpPr/>
            <p:nvPr/>
          </p:nvSpPr>
          <p:spPr>
            <a:xfrm>
              <a:off x="7532958" y="4837145"/>
              <a:ext cx="118303" cy="183303"/>
            </a:xfrm>
            <a:custGeom>
              <a:rect b="b" l="l" r="r" t="t"/>
              <a:pathLst>
                <a:path extrusionOk="0" h="1183" w="644">
                  <a:moveTo>
                    <a:pt x="156" y="1"/>
                  </a:moveTo>
                  <a:cubicBezTo>
                    <a:pt x="124" y="1"/>
                    <a:pt x="92" y="20"/>
                    <a:pt x="73" y="56"/>
                  </a:cubicBezTo>
                  <a:cubicBezTo>
                    <a:pt x="62" y="80"/>
                    <a:pt x="52" y="106"/>
                    <a:pt x="47" y="133"/>
                  </a:cubicBezTo>
                  <a:cubicBezTo>
                    <a:pt x="7" y="306"/>
                    <a:pt x="1" y="485"/>
                    <a:pt x="28" y="659"/>
                  </a:cubicBezTo>
                  <a:cubicBezTo>
                    <a:pt x="43" y="775"/>
                    <a:pt x="83" y="885"/>
                    <a:pt x="145" y="983"/>
                  </a:cubicBezTo>
                  <a:cubicBezTo>
                    <a:pt x="194" y="1059"/>
                    <a:pt x="256" y="1121"/>
                    <a:pt x="339" y="1158"/>
                  </a:cubicBezTo>
                  <a:cubicBezTo>
                    <a:pt x="376" y="1174"/>
                    <a:pt x="412" y="1183"/>
                    <a:pt x="445" y="1183"/>
                  </a:cubicBezTo>
                  <a:cubicBezTo>
                    <a:pt x="559" y="1183"/>
                    <a:pt x="644" y="1089"/>
                    <a:pt x="640" y="923"/>
                  </a:cubicBezTo>
                  <a:cubicBezTo>
                    <a:pt x="630" y="883"/>
                    <a:pt x="618" y="805"/>
                    <a:pt x="586" y="736"/>
                  </a:cubicBezTo>
                  <a:cubicBezTo>
                    <a:pt x="492" y="531"/>
                    <a:pt x="391" y="329"/>
                    <a:pt x="292" y="126"/>
                  </a:cubicBezTo>
                  <a:cubicBezTo>
                    <a:pt x="273" y="92"/>
                    <a:pt x="251" y="60"/>
                    <a:pt x="224" y="32"/>
                  </a:cubicBezTo>
                  <a:cubicBezTo>
                    <a:pt x="204" y="11"/>
                    <a:pt x="180" y="1"/>
                    <a:pt x="15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6"/>
            <p:cNvSpPr/>
            <p:nvPr/>
          </p:nvSpPr>
          <p:spPr>
            <a:xfrm>
              <a:off x="8816643" y="4006738"/>
              <a:ext cx="151920" cy="129846"/>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6"/>
            <p:cNvSpPr/>
            <p:nvPr/>
          </p:nvSpPr>
          <p:spPr>
            <a:xfrm>
              <a:off x="7995791" y="4529235"/>
              <a:ext cx="128957" cy="111097"/>
            </a:xfrm>
            <a:custGeom>
              <a:rect b="b" l="l" r="r" t="t"/>
              <a:pathLst>
                <a:path extrusionOk="0" h="717" w="702">
                  <a:moveTo>
                    <a:pt x="347" y="0"/>
                  </a:moveTo>
                  <a:cubicBezTo>
                    <a:pt x="161" y="0"/>
                    <a:pt x="7" y="166"/>
                    <a:pt x="4" y="368"/>
                  </a:cubicBezTo>
                  <a:cubicBezTo>
                    <a:pt x="1" y="560"/>
                    <a:pt x="143" y="716"/>
                    <a:pt x="328" y="717"/>
                  </a:cubicBezTo>
                  <a:cubicBezTo>
                    <a:pt x="535" y="717"/>
                    <a:pt x="697" y="554"/>
                    <a:pt x="699" y="369"/>
                  </a:cubicBezTo>
                  <a:cubicBezTo>
                    <a:pt x="701" y="171"/>
                    <a:pt x="546" y="3"/>
                    <a:pt x="353" y="0"/>
                  </a:cubicBezTo>
                  <a:cubicBezTo>
                    <a:pt x="351" y="0"/>
                    <a:pt x="349" y="0"/>
                    <a:pt x="347"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1" name="Google Shape;461;p26"/>
          <p:cNvSpPr/>
          <p:nvPr/>
        </p:nvSpPr>
        <p:spPr>
          <a:xfrm>
            <a:off x="4083649" y="1146397"/>
            <a:ext cx="447493" cy="253494"/>
          </a:xfrm>
          <a:custGeom>
            <a:rect b="b" l="l" r="r" t="t"/>
            <a:pathLst>
              <a:path extrusionOk="0" h="1636" w="2436">
                <a:moveTo>
                  <a:pt x="587" y="1"/>
                </a:moveTo>
                <a:cubicBezTo>
                  <a:pt x="554" y="1"/>
                  <a:pt x="521" y="16"/>
                  <a:pt x="499" y="43"/>
                </a:cubicBezTo>
                <a:cubicBezTo>
                  <a:pt x="464" y="86"/>
                  <a:pt x="467" y="139"/>
                  <a:pt x="494" y="183"/>
                </a:cubicBezTo>
                <a:cubicBezTo>
                  <a:pt x="521" y="231"/>
                  <a:pt x="554" y="275"/>
                  <a:pt x="594" y="313"/>
                </a:cubicBezTo>
                <a:cubicBezTo>
                  <a:pt x="724" y="432"/>
                  <a:pt x="858" y="546"/>
                  <a:pt x="992" y="661"/>
                </a:cubicBezTo>
                <a:cubicBezTo>
                  <a:pt x="1025" y="689"/>
                  <a:pt x="1060" y="712"/>
                  <a:pt x="1095" y="737"/>
                </a:cubicBezTo>
                <a:lnTo>
                  <a:pt x="1084" y="761"/>
                </a:lnTo>
                <a:cubicBezTo>
                  <a:pt x="953" y="746"/>
                  <a:pt x="821" y="733"/>
                  <a:pt x="691" y="715"/>
                </a:cubicBezTo>
                <a:cubicBezTo>
                  <a:pt x="639" y="709"/>
                  <a:pt x="586" y="706"/>
                  <a:pt x="534" y="706"/>
                </a:cubicBezTo>
                <a:cubicBezTo>
                  <a:pt x="438" y="706"/>
                  <a:pt x="342" y="716"/>
                  <a:pt x="246" y="734"/>
                </a:cubicBezTo>
                <a:cubicBezTo>
                  <a:pt x="192" y="744"/>
                  <a:pt x="140" y="761"/>
                  <a:pt x="91" y="786"/>
                </a:cubicBezTo>
                <a:cubicBezTo>
                  <a:pt x="13" y="827"/>
                  <a:pt x="1" y="897"/>
                  <a:pt x="54" y="965"/>
                </a:cubicBezTo>
                <a:cubicBezTo>
                  <a:pt x="79" y="995"/>
                  <a:pt x="106" y="1022"/>
                  <a:pt x="136" y="1047"/>
                </a:cubicBezTo>
                <a:cubicBezTo>
                  <a:pt x="572" y="1448"/>
                  <a:pt x="1091" y="1636"/>
                  <a:pt x="1677" y="1636"/>
                </a:cubicBezTo>
                <a:cubicBezTo>
                  <a:pt x="1686" y="1636"/>
                  <a:pt x="1696" y="1636"/>
                  <a:pt x="1706" y="1635"/>
                </a:cubicBezTo>
                <a:cubicBezTo>
                  <a:pt x="1855" y="1634"/>
                  <a:pt x="2004" y="1626"/>
                  <a:pt x="2152" y="1617"/>
                </a:cubicBezTo>
                <a:cubicBezTo>
                  <a:pt x="2203" y="1615"/>
                  <a:pt x="2252" y="1608"/>
                  <a:pt x="2299" y="1593"/>
                </a:cubicBezTo>
                <a:cubicBezTo>
                  <a:pt x="2407" y="1558"/>
                  <a:pt x="2436" y="1458"/>
                  <a:pt x="2364" y="1372"/>
                </a:cubicBezTo>
                <a:cubicBezTo>
                  <a:pt x="2334" y="1339"/>
                  <a:pt x="2302" y="1309"/>
                  <a:pt x="2267" y="1282"/>
                </a:cubicBezTo>
                <a:cubicBezTo>
                  <a:pt x="2175" y="1213"/>
                  <a:pt x="2081" y="1146"/>
                  <a:pt x="1979" y="1072"/>
                </a:cubicBezTo>
                <a:cubicBezTo>
                  <a:pt x="1979" y="994"/>
                  <a:pt x="1921" y="941"/>
                  <a:pt x="1867" y="886"/>
                </a:cubicBezTo>
                <a:cubicBezTo>
                  <a:pt x="1633" y="650"/>
                  <a:pt x="1376" y="442"/>
                  <a:pt x="1099" y="261"/>
                </a:cubicBezTo>
                <a:cubicBezTo>
                  <a:pt x="1002" y="198"/>
                  <a:pt x="905" y="133"/>
                  <a:pt x="804" y="77"/>
                </a:cubicBezTo>
                <a:cubicBezTo>
                  <a:pt x="745" y="47"/>
                  <a:pt x="683" y="23"/>
                  <a:pt x="620" y="6"/>
                </a:cubicBezTo>
                <a:cubicBezTo>
                  <a:pt x="609" y="3"/>
                  <a:pt x="598" y="1"/>
                  <a:pt x="587"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6"/>
          <p:cNvSpPr/>
          <p:nvPr/>
        </p:nvSpPr>
        <p:spPr>
          <a:xfrm>
            <a:off x="4667999" y="1146397"/>
            <a:ext cx="446942" cy="253494"/>
          </a:xfrm>
          <a:custGeom>
            <a:rect b="b" l="l" r="r" t="t"/>
            <a:pathLst>
              <a:path extrusionOk="0" h="1636" w="2433">
                <a:moveTo>
                  <a:pt x="1853" y="1"/>
                </a:moveTo>
                <a:cubicBezTo>
                  <a:pt x="1841" y="1"/>
                  <a:pt x="1830" y="3"/>
                  <a:pt x="1819" y="6"/>
                </a:cubicBezTo>
                <a:cubicBezTo>
                  <a:pt x="1750" y="23"/>
                  <a:pt x="1682" y="50"/>
                  <a:pt x="1620" y="84"/>
                </a:cubicBezTo>
                <a:cubicBezTo>
                  <a:pt x="1234" y="312"/>
                  <a:pt x="873" y="575"/>
                  <a:pt x="559" y="896"/>
                </a:cubicBezTo>
                <a:cubicBezTo>
                  <a:pt x="509" y="949"/>
                  <a:pt x="465" y="1004"/>
                  <a:pt x="455" y="1075"/>
                </a:cubicBezTo>
                <a:cubicBezTo>
                  <a:pt x="357" y="1146"/>
                  <a:pt x="275" y="1202"/>
                  <a:pt x="196" y="1262"/>
                </a:cubicBezTo>
                <a:cubicBezTo>
                  <a:pt x="151" y="1294"/>
                  <a:pt x="111" y="1332"/>
                  <a:pt x="73" y="1372"/>
                </a:cubicBezTo>
                <a:cubicBezTo>
                  <a:pt x="0" y="1458"/>
                  <a:pt x="30" y="1557"/>
                  <a:pt x="139" y="1593"/>
                </a:cubicBezTo>
                <a:cubicBezTo>
                  <a:pt x="180" y="1607"/>
                  <a:pt x="224" y="1614"/>
                  <a:pt x="268" y="1617"/>
                </a:cubicBezTo>
                <a:cubicBezTo>
                  <a:pt x="434" y="1626"/>
                  <a:pt x="599" y="1635"/>
                  <a:pt x="764" y="1635"/>
                </a:cubicBezTo>
                <a:cubicBezTo>
                  <a:pt x="1344" y="1634"/>
                  <a:pt x="1857" y="1450"/>
                  <a:pt x="2290" y="1059"/>
                </a:cubicBezTo>
                <a:cubicBezTo>
                  <a:pt x="2323" y="1030"/>
                  <a:pt x="2355" y="999"/>
                  <a:pt x="2384" y="966"/>
                </a:cubicBezTo>
                <a:cubicBezTo>
                  <a:pt x="2432" y="905"/>
                  <a:pt x="2424" y="832"/>
                  <a:pt x="2358" y="795"/>
                </a:cubicBezTo>
                <a:cubicBezTo>
                  <a:pt x="2311" y="768"/>
                  <a:pt x="2260" y="748"/>
                  <a:pt x="2205" y="737"/>
                </a:cubicBezTo>
                <a:cubicBezTo>
                  <a:pt x="2108" y="719"/>
                  <a:pt x="2009" y="705"/>
                  <a:pt x="1911" y="705"/>
                </a:cubicBezTo>
                <a:cubicBezTo>
                  <a:pt x="1872" y="705"/>
                  <a:pt x="1833" y="707"/>
                  <a:pt x="1795" y="712"/>
                </a:cubicBezTo>
                <a:cubicBezTo>
                  <a:pt x="1668" y="727"/>
                  <a:pt x="1543" y="744"/>
                  <a:pt x="1417" y="758"/>
                </a:cubicBezTo>
                <a:cubicBezTo>
                  <a:pt x="1406" y="760"/>
                  <a:pt x="1394" y="765"/>
                  <a:pt x="1381" y="765"/>
                </a:cubicBezTo>
                <a:cubicBezTo>
                  <a:pt x="1368" y="765"/>
                  <a:pt x="1354" y="759"/>
                  <a:pt x="1343" y="737"/>
                </a:cubicBezTo>
                <a:cubicBezTo>
                  <a:pt x="1378" y="712"/>
                  <a:pt x="1415" y="689"/>
                  <a:pt x="1447" y="661"/>
                </a:cubicBezTo>
                <a:cubicBezTo>
                  <a:pt x="1577" y="550"/>
                  <a:pt x="1708" y="439"/>
                  <a:pt x="1834" y="324"/>
                </a:cubicBezTo>
                <a:cubicBezTo>
                  <a:pt x="1878" y="284"/>
                  <a:pt x="1912" y="232"/>
                  <a:pt x="1944" y="182"/>
                </a:cubicBezTo>
                <a:cubicBezTo>
                  <a:pt x="1968" y="143"/>
                  <a:pt x="1976" y="99"/>
                  <a:pt x="1949" y="56"/>
                </a:cubicBezTo>
                <a:cubicBezTo>
                  <a:pt x="1928" y="22"/>
                  <a:pt x="1891" y="1"/>
                  <a:pt x="1853"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6"/>
          <p:cNvSpPr/>
          <p:nvPr/>
        </p:nvSpPr>
        <p:spPr>
          <a:xfrm>
            <a:off x="4323928" y="1027707"/>
            <a:ext cx="552018" cy="427655"/>
          </a:xfrm>
          <a:custGeom>
            <a:rect b="b" l="l" r="r" t="t"/>
            <a:pathLst>
              <a:path extrusionOk="0" h="2760" w="3005">
                <a:moveTo>
                  <a:pt x="1501" y="0"/>
                </a:moveTo>
                <a:cubicBezTo>
                  <a:pt x="1490" y="0"/>
                  <a:pt x="1479" y="0"/>
                  <a:pt x="1468" y="1"/>
                </a:cubicBezTo>
                <a:cubicBezTo>
                  <a:pt x="1220" y="14"/>
                  <a:pt x="1019" y="159"/>
                  <a:pt x="931" y="400"/>
                </a:cubicBezTo>
                <a:cubicBezTo>
                  <a:pt x="897" y="488"/>
                  <a:pt x="874" y="580"/>
                  <a:pt x="864" y="673"/>
                </a:cubicBezTo>
                <a:cubicBezTo>
                  <a:pt x="859" y="715"/>
                  <a:pt x="861" y="761"/>
                  <a:pt x="825" y="795"/>
                </a:cubicBezTo>
                <a:cubicBezTo>
                  <a:pt x="780" y="784"/>
                  <a:pt x="770" y="742"/>
                  <a:pt x="749" y="711"/>
                </a:cubicBezTo>
                <a:cubicBezTo>
                  <a:pt x="701" y="644"/>
                  <a:pt x="653" y="576"/>
                  <a:pt x="590" y="522"/>
                </a:cubicBezTo>
                <a:cubicBezTo>
                  <a:pt x="532" y="470"/>
                  <a:pt x="471" y="424"/>
                  <a:pt x="394" y="401"/>
                </a:cubicBezTo>
                <a:cubicBezTo>
                  <a:pt x="364" y="391"/>
                  <a:pt x="335" y="387"/>
                  <a:pt x="308" y="387"/>
                </a:cubicBezTo>
                <a:cubicBezTo>
                  <a:pt x="244" y="387"/>
                  <a:pt x="186" y="411"/>
                  <a:pt x="133" y="457"/>
                </a:cubicBezTo>
                <a:cubicBezTo>
                  <a:pt x="59" y="519"/>
                  <a:pt x="14" y="606"/>
                  <a:pt x="8" y="702"/>
                </a:cubicBezTo>
                <a:cubicBezTo>
                  <a:pt x="0" y="779"/>
                  <a:pt x="6" y="857"/>
                  <a:pt x="24" y="932"/>
                </a:cubicBezTo>
                <a:cubicBezTo>
                  <a:pt x="104" y="1254"/>
                  <a:pt x="260" y="1537"/>
                  <a:pt x="461" y="1797"/>
                </a:cubicBezTo>
                <a:cubicBezTo>
                  <a:pt x="733" y="2149"/>
                  <a:pt x="1053" y="2453"/>
                  <a:pt x="1403" y="2725"/>
                </a:cubicBezTo>
                <a:cubicBezTo>
                  <a:pt x="1432" y="2748"/>
                  <a:pt x="1466" y="2759"/>
                  <a:pt x="1501" y="2759"/>
                </a:cubicBezTo>
                <a:cubicBezTo>
                  <a:pt x="1536" y="2759"/>
                  <a:pt x="1571" y="2748"/>
                  <a:pt x="1600" y="2725"/>
                </a:cubicBezTo>
                <a:cubicBezTo>
                  <a:pt x="1635" y="2698"/>
                  <a:pt x="1666" y="2667"/>
                  <a:pt x="1701" y="2640"/>
                </a:cubicBezTo>
                <a:cubicBezTo>
                  <a:pt x="2061" y="2359"/>
                  <a:pt x="2376" y="2037"/>
                  <a:pt x="2637" y="1662"/>
                </a:cubicBezTo>
                <a:cubicBezTo>
                  <a:pt x="2785" y="1455"/>
                  <a:pt x="2895" y="1224"/>
                  <a:pt x="2966" y="980"/>
                </a:cubicBezTo>
                <a:cubicBezTo>
                  <a:pt x="2997" y="878"/>
                  <a:pt x="3004" y="771"/>
                  <a:pt x="2987" y="667"/>
                </a:cubicBezTo>
                <a:cubicBezTo>
                  <a:pt x="2959" y="509"/>
                  <a:pt x="2843" y="386"/>
                  <a:pt x="2694" y="386"/>
                </a:cubicBezTo>
                <a:cubicBezTo>
                  <a:pt x="2634" y="386"/>
                  <a:pt x="2570" y="405"/>
                  <a:pt x="2504" y="450"/>
                </a:cubicBezTo>
                <a:cubicBezTo>
                  <a:pt x="2405" y="518"/>
                  <a:pt x="2330" y="603"/>
                  <a:pt x="2263" y="698"/>
                </a:cubicBezTo>
                <a:cubicBezTo>
                  <a:pt x="2235" y="738"/>
                  <a:pt x="2215" y="784"/>
                  <a:pt x="2166" y="828"/>
                </a:cubicBezTo>
                <a:cubicBezTo>
                  <a:pt x="2158" y="782"/>
                  <a:pt x="2155" y="751"/>
                  <a:pt x="2150" y="721"/>
                </a:cubicBezTo>
                <a:cubicBezTo>
                  <a:pt x="2125" y="596"/>
                  <a:pt x="2107" y="470"/>
                  <a:pt x="2053" y="353"/>
                </a:cubicBezTo>
                <a:cubicBezTo>
                  <a:pt x="1950" y="124"/>
                  <a:pt x="1740" y="0"/>
                  <a:pt x="1501"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6"/>
          <p:cNvSpPr/>
          <p:nvPr/>
        </p:nvSpPr>
        <p:spPr>
          <a:xfrm>
            <a:off x="4381794" y="1100532"/>
            <a:ext cx="435736" cy="324460"/>
          </a:xfrm>
          <a:custGeom>
            <a:rect b="b" l="l" r="r" t="t"/>
            <a:pathLst>
              <a:path extrusionOk="0" h="2094" w="2372">
                <a:moveTo>
                  <a:pt x="2320" y="420"/>
                </a:moveTo>
                <a:cubicBezTo>
                  <a:pt x="2310" y="420"/>
                  <a:pt x="2300" y="423"/>
                  <a:pt x="2290" y="428"/>
                </a:cubicBezTo>
                <a:cubicBezTo>
                  <a:pt x="2212" y="490"/>
                  <a:pt x="2153" y="571"/>
                  <a:pt x="2100" y="655"/>
                </a:cubicBezTo>
                <a:cubicBezTo>
                  <a:pt x="1927" y="929"/>
                  <a:pt x="1756" y="1205"/>
                  <a:pt x="1586" y="1482"/>
                </a:cubicBezTo>
                <a:cubicBezTo>
                  <a:pt x="1567" y="1514"/>
                  <a:pt x="1552" y="1550"/>
                  <a:pt x="1541" y="1587"/>
                </a:cubicBezTo>
                <a:cubicBezTo>
                  <a:pt x="1533" y="1615"/>
                  <a:pt x="1545" y="1644"/>
                  <a:pt x="1568" y="1660"/>
                </a:cubicBezTo>
                <a:cubicBezTo>
                  <a:pt x="1581" y="1668"/>
                  <a:pt x="1594" y="1672"/>
                  <a:pt x="1607" y="1672"/>
                </a:cubicBezTo>
                <a:cubicBezTo>
                  <a:pt x="1626" y="1672"/>
                  <a:pt x="1644" y="1664"/>
                  <a:pt x="1660" y="1650"/>
                </a:cubicBezTo>
                <a:cubicBezTo>
                  <a:pt x="1679" y="1632"/>
                  <a:pt x="1697" y="1611"/>
                  <a:pt x="1711" y="1587"/>
                </a:cubicBezTo>
                <a:cubicBezTo>
                  <a:pt x="1887" y="1321"/>
                  <a:pt x="2062" y="1054"/>
                  <a:pt x="2238" y="787"/>
                </a:cubicBezTo>
                <a:cubicBezTo>
                  <a:pt x="2286" y="713"/>
                  <a:pt x="2326" y="635"/>
                  <a:pt x="2356" y="551"/>
                </a:cubicBezTo>
                <a:cubicBezTo>
                  <a:pt x="2361" y="534"/>
                  <a:pt x="2366" y="517"/>
                  <a:pt x="2369" y="500"/>
                </a:cubicBezTo>
                <a:cubicBezTo>
                  <a:pt x="2372" y="447"/>
                  <a:pt x="2358" y="428"/>
                  <a:pt x="2336" y="422"/>
                </a:cubicBezTo>
                <a:cubicBezTo>
                  <a:pt x="2331" y="421"/>
                  <a:pt x="2326" y="420"/>
                  <a:pt x="2320" y="420"/>
                </a:cubicBezTo>
                <a:close/>
                <a:moveTo>
                  <a:pt x="38" y="417"/>
                </a:moveTo>
                <a:cubicBezTo>
                  <a:pt x="26" y="428"/>
                  <a:pt x="10" y="439"/>
                  <a:pt x="6" y="453"/>
                </a:cubicBezTo>
                <a:cubicBezTo>
                  <a:pt x="1" y="473"/>
                  <a:pt x="1" y="496"/>
                  <a:pt x="6" y="516"/>
                </a:cubicBezTo>
                <a:cubicBezTo>
                  <a:pt x="32" y="613"/>
                  <a:pt x="79" y="701"/>
                  <a:pt x="133" y="784"/>
                </a:cubicBezTo>
                <a:cubicBezTo>
                  <a:pt x="308" y="1051"/>
                  <a:pt x="483" y="1318"/>
                  <a:pt x="660" y="1584"/>
                </a:cubicBezTo>
                <a:cubicBezTo>
                  <a:pt x="678" y="1612"/>
                  <a:pt x="699" y="1636"/>
                  <a:pt x="725" y="1658"/>
                </a:cubicBezTo>
                <a:cubicBezTo>
                  <a:pt x="736" y="1667"/>
                  <a:pt x="751" y="1672"/>
                  <a:pt x="765" y="1672"/>
                </a:cubicBezTo>
                <a:cubicBezTo>
                  <a:pt x="778" y="1672"/>
                  <a:pt x="791" y="1668"/>
                  <a:pt x="802" y="1661"/>
                </a:cubicBezTo>
                <a:cubicBezTo>
                  <a:pt x="827" y="1644"/>
                  <a:pt x="844" y="1618"/>
                  <a:pt x="834" y="1591"/>
                </a:cubicBezTo>
                <a:cubicBezTo>
                  <a:pt x="817" y="1544"/>
                  <a:pt x="797" y="1499"/>
                  <a:pt x="772" y="1458"/>
                </a:cubicBezTo>
                <a:cubicBezTo>
                  <a:pt x="656" y="1264"/>
                  <a:pt x="540" y="1070"/>
                  <a:pt x="419" y="880"/>
                </a:cubicBezTo>
                <a:cubicBezTo>
                  <a:pt x="342" y="759"/>
                  <a:pt x="259" y="642"/>
                  <a:pt x="176" y="526"/>
                </a:cubicBezTo>
                <a:cubicBezTo>
                  <a:pt x="148" y="490"/>
                  <a:pt x="119" y="459"/>
                  <a:pt x="85" y="431"/>
                </a:cubicBezTo>
                <a:cubicBezTo>
                  <a:pt x="75" y="421"/>
                  <a:pt x="55" y="421"/>
                  <a:pt x="38" y="417"/>
                </a:cubicBezTo>
                <a:close/>
                <a:moveTo>
                  <a:pt x="1185" y="0"/>
                </a:moveTo>
                <a:cubicBezTo>
                  <a:pt x="1184" y="0"/>
                  <a:pt x="1184" y="0"/>
                  <a:pt x="1183" y="0"/>
                </a:cubicBezTo>
                <a:cubicBezTo>
                  <a:pt x="1143" y="2"/>
                  <a:pt x="1111" y="34"/>
                  <a:pt x="1110" y="74"/>
                </a:cubicBezTo>
                <a:cubicBezTo>
                  <a:pt x="1109" y="90"/>
                  <a:pt x="1111" y="107"/>
                  <a:pt x="1111" y="123"/>
                </a:cubicBezTo>
                <a:cubicBezTo>
                  <a:pt x="1115" y="454"/>
                  <a:pt x="1108" y="785"/>
                  <a:pt x="1092" y="1115"/>
                </a:cubicBezTo>
                <a:cubicBezTo>
                  <a:pt x="1080" y="1362"/>
                  <a:pt x="1067" y="1609"/>
                  <a:pt x="1057" y="1858"/>
                </a:cubicBezTo>
                <a:cubicBezTo>
                  <a:pt x="1055" y="1912"/>
                  <a:pt x="1051" y="1968"/>
                  <a:pt x="1074" y="2020"/>
                </a:cubicBezTo>
                <a:cubicBezTo>
                  <a:pt x="1089" y="2063"/>
                  <a:pt x="1129" y="2092"/>
                  <a:pt x="1174" y="2093"/>
                </a:cubicBezTo>
                <a:cubicBezTo>
                  <a:pt x="1179" y="2093"/>
                  <a:pt x="1183" y="2093"/>
                  <a:pt x="1188" y="2093"/>
                </a:cubicBezTo>
                <a:cubicBezTo>
                  <a:pt x="1260" y="2093"/>
                  <a:pt x="1308" y="2051"/>
                  <a:pt x="1311" y="1965"/>
                </a:cubicBezTo>
                <a:cubicBezTo>
                  <a:pt x="1317" y="1854"/>
                  <a:pt x="1316" y="1744"/>
                  <a:pt x="1306" y="1634"/>
                </a:cubicBezTo>
                <a:cubicBezTo>
                  <a:pt x="1279" y="1343"/>
                  <a:pt x="1280" y="1051"/>
                  <a:pt x="1271" y="743"/>
                </a:cubicBezTo>
                <a:cubicBezTo>
                  <a:pt x="1281" y="533"/>
                  <a:pt x="1240" y="307"/>
                  <a:pt x="1266" y="83"/>
                </a:cubicBezTo>
                <a:cubicBezTo>
                  <a:pt x="1272" y="35"/>
                  <a:pt x="1231" y="0"/>
                  <a:pt x="1185"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6"/>
          <p:cNvSpPr/>
          <p:nvPr/>
        </p:nvSpPr>
        <p:spPr>
          <a:xfrm flipH="1" rot="8491510">
            <a:off x="7481893" y="-1042600"/>
            <a:ext cx="1126537" cy="2871406"/>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6"/>
          <p:cNvSpPr/>
          <p:nvPr/>
        </p:nvSpPr>
        <p:spPr>
          <a:xfrm rot="-8491510">
            <a:off x="945043" y="-1149975"/>
            <a:ext cx="1126537" cy="2871406"/>
          </a:xfrm>
          <a:custGeom>
            <a:rect b="b" l="l" r="r" t="t"/>
            <a:pathLst>
              <a:path extrusionOk="0" h="37155" w="14577">
                <a:moveTo>
                  <a:pt x="260" y="1"/>
                </a:moveTo>
                <a:cubicBezTo>
                  <a:pt x="203" y="1"/>
                  <a:pt x="142" y="41"/>
                  <a:pt x="154" y="105"/>
                </a:cubicBezTo>
                <a:cubicBezTo>
                  <a:pt x="575" y="2388"/>
                  <a:pt x="2134" y="4670"/>
                  <a:pt x="4350" y="5542"/>
                </a:cubicBezTo>
                <a:cubicBezTo>
                  <a:pt x="4832" y="6247"/>
                  <a:pt x="5297" y="6961"/>
                  <a:pt x="5742" y="7690"/>
                </a:cubicBezTo>
                <a:cubicBezTo>
                  <a:pt x="4307" y="6175"/>
                  <a:pt x="2240" y="5230"/>
                  <a:pt x="176" y="5076"/>
                </a:cubicBezTo>
                <a:cubicBezTo>
                  <a:pt x="172" y="5076"/>
                  <a:pt x="169" y="5076"/>
                  <a:pt x="165" y="5076"/>
                </a:cubicBezTo>
                <a:cubicBezTo>
                  <a:pt x="63" y="5076"/>
                  <a:pt x="0" y="5187"/>
                  <a:pt x="80" y="5268"/>
                </a:cubicBezTo>
                <a:cubicBezTo>
                  <a:pt x="979" y="6189"/>
                  <a:pt x="1910" y="6986"/>
                  <a:pt x="3079" y="7551"/>
                </a:cubicBezTo>
                <a:cubicBezTo>
                  <a:pt x="3615" y="7810"/>
                  <a:pt x="4175" y="8018"/>
                  <a:pt x="4750" y="8168"/>
                </a:cubicBezTo>
                <a:cubicBezTo>
                  <a:pt x="5019" y="8237"/>
                  <a:pt x="5408" y="8377"/>
                  <a:pt x="5745" y="8377"/>
                </a:cubicBezTo>
                <a:cubicBezTo>
                  <a:pt x="5845" y="8377"/>
                  <a:pt x="5941" y="8364"/>
                  <a:pt x="6027" y="8334"/>
                </a:cubicBezTo>
                <a:cubicBezTo>
                  <a:pt x="6053" y="8361"/>
                  <a:pt x="6079" y="8386"/>
                  <a:pt x="6104" y="8414"/>
                </a:cubicBezTo>
                <a:cubicBezTo>
                  <a:pt x="6121" y="8433"/>
                  <a:pt x="6141" y="8440"/>
                  <a:pt x="6162" y="8440"/>
                </a:cubicBezTo>
                <a:cubicBezTo>
                  <a:pt x="6171" y="8440"/>
                  <a:pt x="6179" y="8439"/>
                  <a:pt x="6187" y="8437"/>
                </a:cubicBezTo>
                <a:cubicBezTo>
                  <a:pt x="6349" y="8718"/>
                  <a:pt x="6509" y="9001"/>
                  <a:pt x="6665" y="9287"/>
                </a:cubicBezTo>
                <a:cubicBezTo>
                  <a:pt x="6882" y="9686"/>
                  <a:pt x="7091" y="10091"/>
                  <a:pt x="7294" y="10497"/>
                </a:cubicBezTo>
                <a:cubicBezTo>
                  <a:pt x="6395" y="9855"/>
                  <a:pt x="5355" y="9372"/>
                  <a:pt x="4315" y="9019"/>
                </a:cubicBezTo>
                <a:cubicBezTo>
                  <a:pt x="3712" y="8814"/>
                  <a:pt x="3094" y="8654"/>
                  <a:pt x="2466" y="8542"/>
                </a:cubicBezTo>
                <a:cubicBezTo>
                  <a:pt x="1859" y="8435"/>
                  <a:pt x="1075" y="8503"/>
                  <a:pt x="529" y="8206"/>
                </a:cubicBezTo>
                <a:cubicBezTo>
                  <a:pt x="511" y="8196"/>
                  <a:pt x="494" y="8192"/>
                  <a:pt x="478" y="8192"/>
                </a:cubicBezTo>
                <a:cubicBezTo>
                  <a:pt x="396" y="8192"/>
                  <a:pt x="351" y="8309"/>
                  <a:pt x="413" y="8378"/>
                </a:cubicBezTo>
                <a:cubicBezTo>
                  <a:pt x="1350" y="9446"/>
                  <a:pt x="2548" y="10255"/>
                  <a:pt x="3895" y="10713"/>
                </a:cubicBezTo>
                <a:cubicBezTo>
                  <a:pt x="4519" y="10925"/>
                  <a:pt x="5168" y="11061"/>
                  <a:pt x="5826" y="11111"/>
                </a:cubicBezTo>
                <a:cubicBezTo>
                  <a:pt x="5974" y="11122"/>
                  <a:pt x="6129" y="11131"/>
                  <a:pt x="6286" y="11131"/>
                </a:cubicBezTo>
                <a:cubicBezTo>
                  <a:pt x="6695" y="11131"/>
                  <a:pt x="7114" y="11072"/>
                  <a:pt x="7446" y="10843"/>
                </a:cubicBezTo>
                <a:cubicBezTo>
                  <a:pt x="7452" y="10845"/>
                  <a:pt x="7458" y="10846"/>
                  <a:pt x="7464" y="10846"/>
                </a:cubicBezTo>
                <a:cubicBezTo>
                  <a:pt x="7466" y="10846"/>
                  <a:pt x="7468" y="10846"/>
                  <a:pt x="7469" y="10846"/>
                </a:cubicBezTo>
                <a:cubicBezTo>
                  <a:pt x="7867" y="11655"/>
                  <a:pt x="8238" y="12476"/>
                  <a:pt x="8583" y="13308"/>
                </a:cubicBezTo>
                <a:cubicBezTo>
                  <a:pt x="7585" y="12599"/>
                  <a:pt x="6343" y="12114"/>
                  <a:pt x="5201" y="11730"/>
                </a:cubicBezTo>
                <a:cubicBezTo>
                  <a:pt x="4488" y="11489"/>
                  <a:pt x="3759" y="11302"/>
                  <a:pt x="3020" y="11162"/>
                </a:cubicBezTo>
                <a:cubicBezTo>
                  <a:pt x="2678" y="11097"/>
                  <a:pt x="2202" y="10862"/>
                  <a:pt x="1851" y="10862"/>
                </a:cubicBezTo>
                <a:cubicBezTo>
                  <a:pt x="1826" y="10862"/>
                  <a:pt x="1801" y="10863"/>
                  <a:pt x="1777" y="10865"/>
                </a:cubicBezTo>
                <a:cubicBezTo>
                  <a:pt x="2025" y="11322"/>
                  <a:pt x="2683" y="11727"/>
                  <a:pt x="3100" y="12027"/>
                </a:cubicBezTo>
                <a:cubicBezTo>
                  <a:pt x="3660" y="12431"/>
                  <a:pt x="4256" y="12783"/>
                  <a:pt x="4885" y="13068"/>
                </a:cubicBezTo>
                <a:cubicBezTo>
                  <a:pt x="5790" y="13477"/>
                  <a:pt x="6789" y="13761"/>
                  <a:pt x="7788" y="13761"/>
                </a:cubicBezTo>
                <a:cubicBezTo>
                  <a:pt x="8104" y="13761"/>
                  <a:pt x="8419" y="13733"/>
                  <a:pt x="8731" y="13672"/>
                </a:cubicBezTo>
                <a:cubicBezTo>
                  <a:pt x="8894" y="14075"/>
                  <a:pt x="9052" y="14482"/>
                  <a:pt x="9203" y="14891"/>
                </a:cubicBezTo>
                <a:cubicBezTo>
                  <a:pt x="9297" y="15144"/>
                  <a:pt x="9372" y="15580"/>
                  <a:pt x="9580" y="15773"/>
                </a:cubicBezTo>
                <a:lnTo>
                  <a:pt x="9580" y="15773"/>
                </a:lnTo>
                <a:cubicBezTo>
                  <a:pt x="9038" y="15271"/>
                  <a:pt x="8463" y="14792"/>
                  <a:pt x="7806" y="14451"/>
                </a:cubicBezTo>
                <a:cubicBezTo>
                  <a:pt x="7329" y="14204"/>
                  <a:pt x="6817" y="14035"/>
                  <a:pt x="6307" y="13866"/>
                </a:cubicBezTo>
                <a:cubicBezTo>
                  <a:pt x="5311" y="13536"/>
                  <a:pt x="4313" y="13207"/>
                  <a:pt x="3317" y="12878"/>
                </a:cubicBezTo>
                <a:cubicBezTo>
                  <a:pt x="2925" y="12749"/>
                  <a:pt x="2525" y="12617"/>
                  <a:pt x="2112" y="12617"/>
                </a:cubicBezTo>
                <a:cubicBezTo>
                  <a:pt x="2106" y="12617"/>
                  <a:pt x="2100" y="12617"/>
                  <a:pt x="2093" y="12618"/>
                </a:cubicBezTo>
                <a:cubicBezTo>
                  <a:pt x="3139" y="14027"/>
                  <a:pt x="4538" y="15172"/>
                  <a:pt x="6126" y="15919"/>
                </a:cubicBezTo>
                <a:cubicBezTo>
                  <a:pt x="6730" y="16203"/>
                  <a:pt x="7476" y="16419"/>
                  <a:pt x="8196" y="16419"/>
                </a:cubicBezTo>
                <a:cubicBezTo>
                  <a:pt x="8692" y="16419"/>
                  <a:pt x="9177" y="16316"/>
                  <a:pt x="9593" y="16062"/>
                </a:cubicBezTo>
                <a:cubicBezTo>
                  <a:pt x="9595" y="16065"/>
                  <a:pt x="9597" y="16067"/>
                  <a:pt x="9599" y="16069"/>
                </a:cubicBezTo>
                <a:cubicBezTo>
                  <a:pt x="9607" y="16078"/>
                  <a:pt x="9616" y="16084"/>
                  <a:pt x="9625" y="16088"/>
                </a:cubicBezTo>
                <a:cubicBezTo>
                  <a:pt x="9958" y="17074"/>
                  <a:pt x="10253" y="18072"/>
                  <a:pt x="10514" y="19079"/>
                </a:cubicBezTo>
                <a:cubicBezTo>
                  <a:pt x="8936" y="17276"/>
                  <a:pt x="6554" y="16353"/>
                  <a:pt x="4359" y="15534"/>
                </a:cubicBezTo>
                <a:cubicBezTo>
                  <a:pt x="4345" y="15529"/>
                  <a:pt x="4330" y="15527"/>
                  <a:pt x="4316" y="15527"/>
                </a:cubicBezTo>
                <a:cubicBezTo>
                  <a:pt x="4232" y="15527"/>
                  <a:pt x="4156" y="15610"/>
                  <a:pt x="4214" y="15694"/>
                </a:cubicBezTo>
                <a:cubicBezTo>
                  <a:pt x="5049" y="16904"/>
                  <a:pt x="6000" y="18067"/>
                  <a:pt x="7248" y="18872"/>
                </a:cubicBezTo>
                <a:cubicBezTo>
                  <a:pt x="8034" y="19379"/>
                  <a:pt x="9099" y="19854"/>
                  <a:pt x="10095" y="19854"/>
                </a:cubicBezTo>
                <a:cubicBezTo>
                  <a:pt x="10295" y="19854"/>
                  <a:pt x="10491" y="19835"/>
                  <a:pt x="10683" y="19793"/>
                </a:cubicBezTo>
                <a:cubicBezTo>
                  <a:pt x="10686" y="19792"/>
                  <a:pt x="10689" y="19790"/>
                  <a:pt x="10692" y="19789"/>
                </a:cubicBezTo>
                <a:cubicBezTo>
                  <a:pt x="10872" y="20529"/>
                  <a:pt x="11031" y="21274"/>
                  <a:pt x="11171" y="22022"/>
                </a:cubicBezTo>
                <a:cubicBezTo>
                  <a:pt x="9824" y="20632"/>
                  <a:pt x="7606" y="20163"/>
                  <a:pt x="5764" y="20064"/>
                </a:cubicBezTo>
                <a:cubicBezTo>
                  <a:pt x="5762" y="20064"/>
                  <a:pt x="5760" y="20064"/>
                  <a:pt x="5758" y="20064"/>
                </a:cubicBezTo>
                <a:cubicBezTo>
                  <a:pt x="5657" y="20064"/>
                  <a:pt x="5638" y="20198"/>
                  <a:pt x="5696" y="20260"/>
                </a:cubicBezTo>
                <a:cubicBezTo>
                  <a:pt x="6522" y="21140"/>
                  <a:pt x="7556" y="21791"/>
                  <a:pt x="8713" y="22145"/>
                </a:cubicBezTo>
                <a:cubicBezTo>
                  <a:pt x="8926" y="22211"/>
                  <a:pt x="9938" y="22475"/>
                  <a:pt x="10618" y="22475"/>
                </a:cubicBezTo>
                <a:cubicBezTo>
                  <a:pt x="10851" y="22475"/>
                  <a:pt x="11045" y="22444"/>
                  <a:pt x="11154" y="22363"/>
                </a:cubicBezTo>
                <a:cubicBezTo>
                  <a:pt x="11184" y="22388"/>
                  <a:pt x="11215" y="22414"/>
                  <a:pt x="11246" y="22440"/>
                </a:cubicBezTo>
                <a:cubicBezTo>
                  <a:pt x="11398" y="23294"/>
                  <a:pt x="11523" y="24153"/>
                  <a:pt x="11624" y="25017"/>
                </a:cubicBezTo>
                <a:cubicBezTo>
                  <a:pt x="11601" y="24987"/>
                  <a:pt x="11580" y="24958"/>
                  <a:pt x="11558" y="24929"/>
                </a:cubicBezTo>
                <a:cubicBezTo>
                  <a:pt x="11214" y="24474"/>
                  <a:pt x="10816" y="24062"/>
                  <a:pt x="10371" y="23703"/>
                </a:cubicBezTo>
                <a:cubicBezTo>
                  <a:pt x="9952" y="23365"/>
                  <a:pt x="9490" y="23070"/>
                  <a:pt x="9003" y="22840"/>
                </a:cubicBezTo>
                <a:cubicBezTo>
                  <a:pt x="8407" y="22557"/>
                  <a:pt x="7765" y="22393"/>
                  <a:pt x="7191" y="22064"/>
                </a:cubicBezTo>
                <a:cubicBezTo>
                  <a:pt x="7176" y="22055"/>
                  <a:pt x="7162" y="22052"/>
                  <a:pt x="7148" y="22052"/>
                </a:cubicBezTo>
                <a:cubicBezTo>
                  <a:pt x="7080" y="22052"/>
                  <a:pt x="7023" y="22139"/>
                  <a:pt x="7067" y="22202"/>
                </a:cubicBezTo>
                <a:cubicBezTo>
                  <a:pt x="8189" y="23871"/>
                  <a:pt x="9730" y="25337"/>
                  <a:pt x="11712" y="25845"/>
                </a:cubicBezTo>
                <a:cubicBezTo>
                  <a:pt x="11819" y="26958"/>
                  <a:pt x="11884" y="28076"/>
                  <a:pt x="11904" y="29195"/>
                </a:cubicBezTo>
                <a:cubicBezTo>
                  <a:pt x="11949" y="31820"/>
                  <a:pt x="11724" y="34422"/>
                  <a:pt x="11307" y="37012"/>
                </a:cubicBezTo>
                <a:cubicBezTo>
                  <a:pt x="11293" y="37101"/>
                  <a:pt x="11365" y="37155"/>
                  <a:pt x="11435" y="37155"/>
                </a:cubicBezTo>
                <a:cubicBezTo>
                  <a:pt x="11485" y="37155"/>
                  <a:pt x="11535" y="37126"/>
                  <a:pt x="11547" y="37060"/>
                </a:cubicBezTo>
                <a:cubicBezTo>
                  <a:pt x="12209" y="33448"/>
                  <a:pt x="12347" y="29734"/>
                  <a:pt x="12009" y="26056"/>
                </a:cubicBezTo>
                <a:cubicBezTo>
                  <a:pt x="12020" y="26044"/>
                  <a:pt x="12028" y="26028"/>
                  <a:pt x="12030" y="26008"/>
                </a:cubicBezTo>
                <a:cubicBezTo>
                  <a:pt x="12034" y="25966"/>
                  <a:pt x="12033" y="25926"/>
                  <a:pt x="12031" y="25886"/>
                </a:cubicBezTo>
                <a:cubicBezTo>
                  <a:pt x="12033" y="25884"/>
                  <a:pt x="12032" y="25880"/>
                  <a:pt x="12033" y="25877"/>
                </a:cubicBezTo>
                <a:cubicBezTo>
                  <a:pt x="12617" y="25624"/>
                  <a:pt x="13223" y="25339"/>
                  <a:pt x="13595" y="24801"/>
                </a:cubicBezTo>
                <a:cubicBezTo>
                  <a:pt x="13948" y="24288"/>
                  <a:pt x="13982" y="23658"/>
                  <a:pt x="14015" y="23056"/>
                </a:cubicBezTo>
                <a:cubicBezTo>
                  <a:pt x="14018" y="23006"/>
                  <a:pt x="13975" y="22978"/>
                  <a:pt x="13931" y="22978"/>
                </a:cubicBezTo>
                <a:cubicBezTo>
                  <a:pt x="13900" y="22978"/>
                  <a:pt x="13869" y="22992"/>
                  <a:pt x="13855" y="23023"/>
                </a:cubicBezTo>
                <a:cubicBezTo>
                  <a:pt x="13677" y="23422"/>
                  <a:pt x="13260" y="23631"/>
                  <a:pt x="12939" y="23904"/>
                </a:cubicBezTo>
                <a:cubicBezTo>
                  <a:pt x="12711" y="24096"/>
                  <a:pt x="12500" y="24304"/>
                  <a:pt x="12327" y="24547"/>
                </a:cubicBezTo>
                <a:cubicBezTo>
                  <a:pt x="12136" y="24817"/>
                  <a:pt x="12006" y="25108"/>
                  <a:pt x="11944" y="25420"/>
                </a:cubicBezTo>
                <a:cubicBezTo>
                  <a:pt x="11833" y="24376"/>
                  <a:pt x="11683" y="23336"/>
                  <a:pt x="11496" y="22302"/>
                </a:cubicBezTo>
                <a:cubicBezTo>
                  <a:pt x="11633" y="22262"/>
                  <a:pt x="11807" y="22238"/>
                  <a:pt x="11880" y="22209"/>
                </a:cubicBezTo>
                <a:cubicBezTo>
                  <a:pt x="12040" y="22147"/>
                  <a:pt x="12195" y="22074"/>
                  <a:pt x="12344" y="21988"/>
                </a:cubicBezTo>
                <a:cubicBezTo>
                  <a:pt x="12726" y="21769"/>
                  <a:pt x="13062" y="21471"/>
                  <a:pt x="13325" y="21117"/>
                </a:cubicBezTo>
                <a:cubicBezTo>
                  <a:pt x="13785" y="20495"/>
                  <a:pt x="13989" y="19744"/>
                  <a:pt x="13951" y="18976"/>
                </a:cubicBezTo>
                <a:cubicBezTo>
                  <a:pt x="13949" y="18920"/>
                  <a:pt x="13900" y="18885"/>
                  <a:pt x="13851" y="18885"/>
                </a:cubicBezTo>
                <a:cubicBezTo>
                  <a:pt x="13826" y="18885"/>
                  <a:pt x="13801" y="18894"/>
                  <a:pt x="13782" y="18916"/>
                </a:cubicBezTo>
                <a:cubicBezTo>
                  <a:pt x="13219" y="19565"/>
                  <a:pt x="12506" y="20069"/>
                  <a:pt x="11968" y="20738"/>
                </a:cubicBezTo>
                <a:cubicBezTo>
                  <a:pt x="11779" y="20972"/>
                  <a:pt x="11505" y="21340"/>
                  <a:pt x="11384" y="21705"/>
                </a:cubicBezTo>
                <a:cubicBezTo>
                  <a:pt x="11251" y="21028"/>
                  <a:pt x="11106" y="20455"/>
                  <a:pt x="11079" y="19760"/>
                </a:cubicBezTo>
                <a:cubicBezTo>
                  <a:pt x="11078" y="19725"/>
                  <a:pt x="11077" y="19689"/>
                  <a:pt x="11089" y="19656"/>
                </a:cubicBezTo>
                <a:cubicBezTo>
                  <a:pt x="11109" y="19606"/>
                  <a:pt x="11158" y="19575"/>
                  <a:pt x="11202" y="19548"/>
                </a:cubicBezTo>
                <a:cubicBezTo>
                  <a:pt x="12048" y="19011"/>
                  <a:pt x="12675" y="18318"/>
                  <a:pt x="13284" y="17537"/>
                </a:cubicBezTo>
                <a:cubicBezTo>
                  <a:pt x="13804" y="16871"/>
                  <a:pt x="14338" y="16133"/>
                  <a:pt x="14480" y="15276"/>
                </a:cubicBezTo>
                <a:cubicBezTo>
                  <a:pt x="14576" y="14700"/>
                  <a:pt x="14440" y="14034"/>
                  <a:pt x="14272" y="13492"/>
                </a:cubicBezTo>
                <a:cubicBezTo>
                  <a:pt x="13519" y="13788"/>
                  <a:pt x="12791" y="14851"/>
                  <a:pt x="12361" y="15511"/>
                </a:cubicBezTo>
                <a:cubicBezTo>
                  <a:pt x="11953" y="16138"/>
                  <a:pt x="11647" y="16814"/>
                  <a:pt x="11414" y="17524"/>
                </a:cubicBezTo>
                <a:cubicBezTo>
                  <a:pt x="11207" y="18153"/>
                  <a:pt x="10782" y="18659"/>
                  <a:pt x="10825" y="19366"/>
                </a:cubicBezTo>
                <a:lnTo>
                  <a:pt x="10825" y="19366"/>
                </a:lnTo>
                <a:cubicBezTo>
                  <a:pt x="10809" y="19163"/>
                  <a:pt x="10702" y="18950"/>
                  <a:pt x="10657" y="18753"/>
                </a:cubicBezTo>
                <a:cubicBezTo>
                  <a:pt x="10599" y="18499"/>
                  <a:pt x="10558" y="18239"/>
                  <a:pt x="10485" y="17987"/>
                </a:cubicBezTo>
                <a:cubicBezTo>
                  <a:pt x="10349" y="17517"/>
                  <a:pt x="10206" y="17047"/>
                  <a:pt x="10057" y="16580"/>
                </a:cubicBezTo>
                <a:cubicBezTo>
                  <a:pt x="10000" y="16402"/>
                  <a:pt x="9979" y="16216"/>
                  <a:pt x="9927" y="16035"/>
                </a:cubicBezTo>
                <a:cubicBezTo>
                  <a:pt x="10227" y="15885"/>
                  <a:pt x="10440" y="15770"/>
                  <a:pt x="10668" y="15523"/>
                </a:cubicBezTo>
                <a:cubicBezTo>
                  <a:pt x="10885" y="15287"/>
                  <a:pt x="11090" y="15039"/>
                  <a:pt x="11283" y="14783"/>
                </a:cubicBezTo>
                <a:cubicBezTo>
                  <a:pt x="12269" y="13467"/>
                  <a:pt x="12920" y="11899"/>
                  <a:pt x="13133" y="10269"/>
                </a:cubicBezTo>
                <a:cubicBezTo>
                  <a:pt x="13208" y="9690"/>
                  <a:pt x="13209" y="9041"/>
                  <a:pt x="12825" y="8603"/>
                </a:cubicBezTo>
                <a:cubicBezTo>
                  <a:pt x="11755" y="9868"/>
                  <a:pt x="11098" y="11229"/>
                  <a:pt x="10497" y="12741"/>
                </a:cubicBezTo>
                <a:cubicBezTo>
                  <a:pt x="10124" y="13682"/>
                  <a:pt x="9813" y="14652"/>
                  <a:pt x="9748" y="15659"/>
                </a:cubicBezTo>
                <a:cubicBezTo>
                  <a:pt x="9619" y="15291"/>
                  <a:pt x="9486" y="14924"/>
                  <a:pt x="9349" y="14559"/>
                </a:cubicBezTo>
                <a:cubicBezTo>
                  <a:pt x="9302" y="14436"/>
                  <a:pt x="9093" y="13643"/>
                  <a:pt x="8956" y="13624"/>
                </a:cubicBezTo>
                <a:lnTo>
                  <a:pt x="8956" y="13624"/>
                </a:lnTo>
                <a:cubicBezTo>
                  <a:pt x="8966" y="13626"/>
                  <a:pt x="8976" y="13626"/>
                  <a:pt x="8985" y="13626"/>
                </a:cubicBezTo>
                <a:cubicBezTo>
                  <a:pt x="9084" y="13626"/>
                  <a:pt x="9175" y="13562"/>
                  <a:pt x="9252" y="13497"/>
                </a:cubicBezTo>
                <a:cubicBezTo>
                  <a:pt x="9779" y="13049"/>
                  <a:pt x="10099" y="12404"/>
                  <a:pt x="10325" y="11750"/>
                </a:cubicBezTo>
                <a:cubicBezTo>
                  <a:pt x="10518" y="11195"/>
                  <a:pt x="10654" y="10616"/>
                  <a:pt x="10664" y="10028"/>
                </a:cubicBezTo>
                <a:cubicBezTo>
                  <a:pt x="10670" y="9670"/>
                  <a:pt x="10628" y="9309"/>
                  <a:pt x="10528" y="8966"/>
                </a:cubicBezTo>
                <a:cubicBezTo>
                  <a:pt x="10439" y="8665"/>
                  <a:pt x="10396" y="8361"/>
                  <a:pt x="10275" y="8065"/>
                </a:cubicBezTo>
                <a:cubicBezTo>
                  <a:pt x="10232" y="8405"/>
                  <a:pt x="10062" y="8713"/>
                  <a:pt x="9898" y="9012"/>
                </a:cubicBezTo>
                <a:cubicBezTo>
                  <a:pt x="9325" y="10058"/>
                  <a:pt x="8777" y="11176"/>
                  <a:pt x="8782" y="12368"/>
                </a:cubicBezTo>
                <a:cubicBezTo>
                  <a:pt x="8784" y="12675"/>
                  <a:pt x="8822" y="12986"/>
                  <a:pt x="8767" y="13289"/>
                </a:cubicBezTo>
                <a:cubicBezTo>
                  <a:pt x="8697" y="13111"/>
                  <a:pt x="8671" y="12947"/>
                  <a:pt x="8623" y="12767"/>
                </a:cubicBezTo>
                <a:cubicBezTo>
                  <a:pt x="8559" y="12536"/>
                  <a:pt x="8425" y="12306"/>
                  <a:pt x="8326" y="12088"/>
                </a:cubicBezTo>
                <a:cubicBezTo>
                  <a:pt x="8224" y="11859"/>
                  <a:pt x="8119" y="11632"/>
                  <a:pt x="8013" y="11404"/>
                </a:cubicBezTo>
                <a:cubicBezTo>
                  <a:pt x="7968" y="11311"/>
                  <a:pt x="7688" y="10882"/>
                  <a:pt x="7720" y="10798"/>
                </a:cubicBezTo>
                <a:cubicBezTo>
                  <a:pt x="7916" y="10292"/>
                  <a:pt x="8286" y="9895"/>
                  <a:pt x="8528" y="9414"/>
                </a:cubicBezTo>
                <a:cubicBezTo>
                  <a:pt x="8733" y="9004"/>
                  <a:pt x="8862" y="8555"/>
                  <a:pt x="8935" y="8103"/>
                </a:cubicBezTo>
                <a:cubicBezTo>
                  <a:pt x="9101" y="7066"/>
                  <a:pt x="8962" y="6020"/>
                  <a:pt x="8810" y="4991"/>
                </a:cubicBezTo>
                <a:cubicBezTo>
                  <a:pt x="8800" y="4926"/>
                  <a:pt x="8749" y="4888"/>
                  <a:pt x="8696" y="4888"/>
                </a:cubicBezTo>
                <a:cubicBezTo>
                  <a:pt x="8660" y="4888"/>
                  <a:pt x="8623" y="4907"/>
                  <a:pt x="8599" y="4947"/>
                </a:cubicBezTo>
                <a:cubicBezTo>
                  <a:pt x="7700" y="6495"/>
                  <a:pt x="7249" y="8278"/>
                  <a:pt x="7351" y="10060"/>
                </a:cubicBezTo>
                <a:cubicBezTo>
                  <a:pt x="7345" y="10049"/>
                  <a:pt x="7338" y="10036"/>
                  <a:pt x="7332" y="10025"/>
                </a:cubicBezTo>
                <a:cubicBezTo>
                  <a:pt x="6977" y="9335"/>
                  <a:pt x="6602" y="8648"/>
                  <a:pt x="6209" y="7969"/>
                </a:cubicBezTo>
                <a:cubicBezTo>
                  <a:pt x="6212" y="7949"/>
                  <a:pt x="6206" y="7926"/>
                  <a:pt x="6194" y="7906"/>
                </a:cubicBezTo>
                <a:cubicBezTo>
                  <a:pt x="6220" y="7884"/>
                  <a:pt x="6240" y="7846"/>
                  <a:pt x="6251" y="7796"/>
                </a:cubicBezTo>
                <a:lnTo>
                  <a:pt x="6324" y="7669"/>
                </a:lnTo>
                <a:cubicBezTo>
                  <a:pt x="6397" y="7542"/>
                  <a:pt x="6465" y="7412"/>
                  <a:pt x="6528" y="7280"/>
                </a:cubicBezTo>
                <a:cubicBezTo>
                  <a:pt x="6638" y="7051"/>
                  <a:pt x="6733" y="6817"/>
                  <a:pt x="6817" y="6578"/>
                </a:cubicBezTo>
                <a:cubicBezTo>
                  <a:pt x="7001" y="6047"/>
                  <a:pt x="7118" y="5494"/>
                  <a:pt x="7166" y="4935"/>
                </a:cubicBezTo>
                <a:cubicBezTo>
                  <a:pt x="7257" y="3864"/>
                  <a:pt x="7093" y="2789"/>
                  <a:pt x="6677" y="1799"/>
                </a:cubicBezTo>
                <a:cubicBezTo>
                  <a:pt x="6657" y="1754"/>
                  <a:pt x="6614" y="1728"/>
                  <a:pt x="6571" y="1728"/>
                </a:cubicBezTo>
                <a:cubicBezTo>
                  <a:pt x="6537" y="1728"/>
                  <a:pt x="6502" y="1746"/>
                  <a:pt x="6482" y="1785"/>
                </a:cubicBezTo>
                <a:cubicBezTo>
                  <a:pt x="5625" y="3468"/>
                  <a:pt x="5326" y="5570"/>
                  <a:pt x="5877" y="7409"/>
                </a:cubicBezTo>
                <a:cubicBezTo>
                  <a:pt x="5456" y="6710"/>
                  <a:pt x="5014" y="6022"/>
                  <a:pt x="4546" y="5356"/>
                </a:cubicBezTo>
                <a:cubicBezTo>
                  <a:pt x="3897" y="3017"/>
                  <a:pt x="2618" y="993"/>
                  <a:pt x="301" y="9"/>
                </a:cubicBezTo>
                <a:cubicBezTo>
                  <a:pt x="288" y="3"/>
                  <a:pt x="274" y="1"/>
                  <a:pt x="2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467" name="Shape 467"/>
        <p:cNvGrpSpPr/>
        <p:nvPr/>
      </p:nvGrpSpPr>
      <p:grpSpPr>
        <a:xfrm>
          <a:off x="0" y="0"/>
          <a:ext cx="0" cy="0"/>
          <a:chOff x="0" y="0"/>
          <a:chExt cx="0" cy="0"/>
        </a:xfrm>
      </p:grpSpPr>
      <p:sp>
        <p:nvSpPr>
          <p:cNvPr id="468" name="Google Shape;468;p27"/>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7"/>
          <p:cNvSpPr txBox="1"/>
          <p:nvPr>
            <p:ph idx="1" type="subTitle"/>
          </p:nvPr>
        </p:nvSpPr>
        <p:spPr>
          <a:xfrm>
            <a:off x="1371775" y="1661563"/>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Suez One"/>
              <a:buNone/>
              <a:defRPr sz="2500">
                <a:latin typeface="Suez One"/>
                <a:ea typeface="Suez One"/>
                <a:cs typeface="Suez One"/>
                <a:sym typeface="Suez One"/>
              </a:defRPr>
            </a:lvl1pPr>
            <a:lvl2pPr lvl="1" rtl="0" algn="ctr">
              <a:lnSpc>
                <a:spcPct val="100000"/>
              </a:lnSpc>
              <a:spcBef>
                <a:spcPts val="0"/>
              </a:spcBef>
              <a:spcAft>
                <a:spcPts val="0"/>
              </a:spcAft>
              <a:buSzPts val="2500"/>
              <a:buFont typeface="Suez One"/>
              <a:buNone/>
              <a:defRPr sz="2500">
                <a:latin typeface="Suez One"/>
                <a:ea typeface="Suez One"/>
                <a:cs typeface="Suez One"/>
                <a:sym typeface="Suez One"/>
              </a:defRPr>
            </a:lvl2pPr>
            <a:lvl3pPr lvl="2" rtl="0" algn="ctr">
              <a:lnSpc>
                <a:spcPct val="100000"/>
              </a:lnSpc>
              <a:spcBef>
                <a:spcPts val="0"/>
              </a:spcBef>
              <a:spcAft>
                <a:spcPts val="0"/>
              </a:spcAft>
              <a:buSzPts val="2500"/>
              <a:buFont typeface="Suez One"/>
              <a:buNone/>
              <a:defRPr sz="2500">
                <a:latin typeface="Suez One"/>
                <a:ea typeface="Suez One"/>
                <a:cs typeface="Suez One"/>
                <a:sym typeface="Suez One"/>
              </a:defRPr>
            </a:lvl3pPr>
            <a:lvl4pPr lvl="3" rtl="0" algn="ctr">
              <a:lnSpc>
                <a:spcPct val="100000"/>
              </a:lnSpc>
              <a:spcBef>
                <a:spcPts val="0"/>
              </a:spcBef>
              <a:spcAft>
                <a:spcPts val="0"/>
              </a:spcAft>
              <a:buSzPts val="2500"/>
              <a:buFont typeface="Suez One"/>
              <a:buNone/>
              <a:defRPr sz="2500">
                <a:latin typeface="Suez One"/>
                <a:ea typeface="Suez One"/>
                <a:cs typeface="Suez One"/>
                <a:sym typeface="Suez One"/>
              </a:defRPr>
            </a:lvl4pPr>
            <a:lvl5pPr lvl="4" rtl="0" algn="ctr">
              <a:lnSpc>
                <a:spcPct val="100000"/>
              </a:lnSpc>
              <a:spcBef>
                <a:spcPts val="0"/>
              </a:spcBef>
              <a:spcAft>
                <a:spcPts val="0"/>
              </a:spcAft>
              <a:buSzPts val="2500"/>
              <a:buFont typeface="Suez One"/>
              <a:buNone/>
              <a:defRPr sz="2500">
                <a:latin typeface="Suez One"/>
                <a:ea typeface="Suez One"/>
                <a:cs typeface="Suez One"/>
                <a:sym typeface="Suez One"/>
              </a:defRPr>
            </a:lvl5pPr>
            <a:lvl6pPr lvl="5" rtl="0" algn="ctr">
              <a:lnSpc>
                <a:spcPct val="100000"/>
              </a:lnSpc>
              <a:spcBef>
                <a:spcPts val="0"/>
              </a:spcBef>
              <a:spcAft>
                <a:spcPts val="0"/>
              </a:spcAft>
              <a:buSzPts val="2500"/>
              <a:buFont typeface="Suez One"/>
              <a:buNone/>
              <a:defRPr sz="2500">
                <a:latin typeface="Suez One"/>
                <a:ea typeface="Suez One"/>
                <a:cs typeface="Suez One"/>
                <a:sym typeface="Suez One"/>
              </a:defRPr>
            </a:lvl6pPr>
            <a:lvl7pPr lvl="6" rtl="0" algn="ctr">
              <a:lnSpc>
                <a:spcPct val="100000"/>
              </a:lnSpc>
              <a:spcBef>
                <a:spcPts val="0"/>
              </a:spcBef>
              <a:spcAft>
                <a:spcPts val="0"/>
              </a:spcAft>
              <a:buSzPts val="2500"/>
              <a:buFont typeface="Suez One"/>
              <a:buNone/>
              <a:defRPr sz="2500">
                <a:latin typeface="Suez One"/>
                <a:ea typeface="Suez One"/>
                <a:cs typeface="Suez One"/>
                <a:sym typeface="Suez One"/>
              </a:defRPr>
            </a:lvl7pPr>
            <a:lvl8pPr lvl="7" rtl="0" algn="ctr">
              <a:lnSpc>
                <a:spcPct val="100000"/>
              </a:lnSpc>
              <a:spcBef>
                <a:spcPts val="0"/>
              </a:spcBef>
              <a:spcAft>
                <a:spcPts val="0"/>
              </a:spcAft>
              <a:buSzPts val="2500"/>
              <a:buFont typeface="Suez One"/>
              <a:buNone/>
              <a:defRPr sz="2500">
                <a:latin typeface="Suez One"/>
                <a:ea typeface="Suez One"/>
                <a:cs typeface="Suez One"/>
                <a:sym typeface="Suez One"/>
              </a:defRPr>
            </a:lvl8pPr>
            <a:lvl9pPr lvl="8" rtl="0" algn="ctr">
              <a:lnSpc>
                <a:spcPct val="100000"/>
              </a:lnSpc>
              <a:spcBef>
                <a:spcPts val="0"/>
              </a:spcBef>
              <a:spcAft>
                <a:spcPts val="0"/>
              </a:spcAft>
              <a:buSzPts val="2500"/>
              <a:buFont typeface="Suez One"/>
              <a:buNone/>
              <a:defRPr sz="2500">
                <a:latin typeface="Suez One"/>
                <a:ea typeface="Suez One"/>
                <a:cs typeface="Suez One"/>
                <a:sym typeface="Suez One"/>
              </a:defRPr>
            </a:lvl9pPr>
          </a:lstStyle>
          <a:p/>
        </p:txBody>
      </p:sp>
      <p:sp>
        <p:nvSpPr>
          <p:cNvPr id="470" name="Google Shape;470;p27"/>
          <p:cNvSpPr txBox="1"/>
          <p:nvPr>
            <p:ph idx="2" type="subTitle"/>
          </p:nvPr>
        </p:nvSpPr>
        <p:spPr>
          <a:xfrm>
            <a:off x="5219750" y="1661563"/>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Suez One"/>
              <a:buNone/>
              <a:defRPr sz="2500">
                <a:latin typeface="Suez One"/>
                <a:ea typeface="Suez One"/>
                <a:cs typeface="Suez One"/>
                <a:sym typeface="Suez One"/>
              </a:defRPr>
            </a:lvl1pPr>
            <a:lvl2pPr lvl="1" rtl="0" algn="ctr">
              <a:lnSpc>
                <a:spcPct val="100000"/>
              </a:lnSpc>
              <a:spcBef>
                <a:spcPts val="0"/>
              </a:spcBef>
              <a:spcAft>
                <a:spcPts val="0"/>
              </a:spcAft>
              <a:buSzPts val="2500"/>
              <a:buFont typeface="Suez One"/>
              <a:buNone/>
              <a:defRPr sz="2500">
                <a:latin typeface="Suez One"/>
                <a:ea typeface="Suez One"/>
                <a:cs typeface="Suez One"/>
                <a:sym typeface="Suez One"/>
              </a:defRPr>
            </a:lvl2pPr>
            <a:lvl3pPr lvl="2" rtl="0" algn="ctr">
              <a:lnSpc>
                <a:spcPct val="100000"/>
              </a:lnSpc>
              <a:spcBef>
                <a:spcPts val="0"/>
              </a:spcBef>
              <a:spcAft>
                <a:spcPts val="0"/>
              </a:spcAft>
              <a:buSzPts val="2500"/>
              <a:buFont typeface="Suez One"/>
              <a:buNone/>
              <a:defRPr sz="2500">
                <a:latin typeface="Suez One"/>
                <a:ea typeface="Suez One"/>
                <a:cs typeface="Suez One"/>
                <a:sym typeface="Suez One"/>
              </a:defRPr>
            </a:lvl3pPr>
            <a:lvl4pPr lvl="3" rtl="0" algn="ctr">
              <a:lnSpc>
                <a:spcPct val="100000"/>
              </a:lnSpc>
              <a:spcBef>
                <a:spcPts val="0"/>
              </a:spcBef>
              <a:spcAft>
                <a:spcPts val="0"/>
              </a:spcAft>
              <a:buSzPts val="2500"/>
              <a:buFont typeface="Suez One"/>
              <a:buNone/>
              <a:defRPr sz="2500">
                <a:latin typeface="Suez One"/>
                <a:ea typeface="Suez One"/>
                <a:cs typeface="Suez One"/>
                <a:sym typeface="Suez One"/>
              </a:defRPr>
            </a:lvl4pPr>
            <a:lvl5pPr lvl="4" rtl="0" algn="ctr">
              <a:lnSpc>
                <a:spcPct val="100000"/>
              </a:lnSpc>
              <a:spcBef>
                <a:spcPts val="0"/>
              </a:spcBef>
              <a:spcAft>
                <a:spcPts val="0"/>
              </a:spcAft>
              <a:buSzPts val="2500"/>
              <a:buFont typeface="Suez One"/>
              <a:buNone/>
              <a:defRPr sz="2500">
                <a:latin typeface="Suez One"/>
                <a:ea typeface="Suez One"/>
                <a:cs typeface="Suez One"/>
                <a:sym typeface="Suez One"/>
              </a:defRPr>
            </a:lvl5pPr>
            <a:lvl6pPr lvl="5" rtl="0" algn="ctr">
              <a:lnSpc>
                <a:spcPct val="100000"/>
              </a:lnSpc>
              <a:spcBef>
                <a:spcPts val="0"/>
              </a:spcBef>
              <a:spcAft>
                <a:spcPts val="0"/>
              </a:spcAft>
              <a:buSzPts val="2500"/>
              <a:buFont typeface="Suez One"/>
              <a:buNone/>
              <a:defRPr sz="2500">
                <a:latin typeface="Suez One"/>
                <a:ea typeface="Suez One"/>
                <a:cs typeface="Suez One"/>
                <a:sym typeface="Suez One"/>
              </a:defRPr>
            </a:lvl6pPr>
            <a:lvl7pPr lvl="6" rtl="0" algn="ctr">
              <a:lnSpc>
                <a:spcPct val="100000"/>
              </a:lnSpc>
              <a:spcBef>
                <a:spcPts val="0"/>
              </a:spcBef>
              <a:spcAft>
                <a:spcPts val="0"/>
              </a:spcAft>
              <a:buSzPts val="2500"/>
              <a:buFont typeface="Suez One"/>
              <a:buNone/>
              <a:defRPr sz="2500">
                <a:latin typeface="Suez One"/>
                <a:ea typeface="Suez One"/>
                <a:cs typeface="Suez One"/>
                <a:sym typeface="Suez One"/>
              </a:defRPr>
            </a:lvl7pPr>
            <a:lvl8pPr lvl="7" rtl="0" algn="ctr">
              <a:lnSpc>
                <a:spcPct val="100000"/>
              </a:lnSpc>
              <a:spcBef>
                <a:spcPts val="0"/>
              </a:spcBef>
              <a:spcAft>
                <a:spcPts val="0"/>
              </a:spcAft>
              <a:buSzPts val="2500"/>
              <a:buFont typeface="Suez One"/>
              <a:buNone/>
              <a:defRPr sz="2500">
                <a:latin typeface="Suez One"/>
                <a:ea typeface="Suez One"/>
                <a:cs typeface="Suez One"/>
                <a:sym typeface="Suez One"/>
              </a:defRPr>
            </a:lvl8pPr>
            <a:lvl9pPr lvl="8" rtl="0" algn="ctr">
              <a:lnSpc>
                <a:spcPct val="100000"/>
              </a:lnSpc>
              <a:spcBef>
                <a:spcPts val="0"/>
              </a:spcBef>
              <a:spcAft>
                <a:spcPts val="0"/>
              </a:spcAft>
              <a:buSzPts val="2500"/>
              <a:buFont typeface="Suez One"/>
              <a:buNone/>
              <a:defRPr sz="2500">
                <a:latin typeface="Suez One"/>
                <a:ea typeface="Suez One"/>
                <a:cs typeface="Suez One"/>
                <a:sym typeface="Suez One"/>
              </a:defRPr>
            </a:lvl9pPr>
          </a:lstStyle>
          <a:p/>
        </p:txBody>
      </p:sp>
      <p:sp>
        <p:nvSpPr>
          <p:cNvPr id="471" name="Google Shape;471;p27"/>
          <p:cNvSpPr txBox="1"/>
          <p:nvPr>
            <p:ph idx="3" type="subTitle"/>
          </p:nvPr>
        </p:nvSpPr>
        <p:spPr>
          <a:xfrm>
            <a:off x="1429125" y="2341750"/>
            <a:ext cx="2785500" cy="969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72" name="Google Shape;472;p27"/>
          <p:cNvSpPr txBox="1"/>
          <p:nvPr>
            <p:ph idx="4" type="subTitle"/>
          </p:nvPr>
        </p:nvSpPr>
        <p:spPr>
          <a:xfrm>
            <a:off x="5293500" y="2341750"/>
            <a:ext cx="2785500" cy="969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73" name="Google Shape;473;p27"/>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74" name="Google Shape;474;p27"/>
          <p:cNvSpPr/>
          <p:nvPr/>
        </p:nvSpPr>
        <p:spPr>
          <a:xfrm>
            <a:off x="6492221" y="1525470"/>
            <a:ext cx="6246" cy="4648"/>
          </a:xfrm>
          <a:custGeom>
            <a:rect b="b" l="l" r="r" t="t"/>
            <a:pathLst>
              <a:path extrusionOk="0" h="30" w="34">
                <a:moveTo>
                  <a:pt x="15" y="0"/>
                </a:moveTo>
                <a:lnTo>
                  <a:pt x="0" y="14"/>
                </a:lnTo>
                <a:cubicBezTo>
                  <a:pt x="6" y="22"/>
                  <a:pt x="12" y="29"/>
                  <a:pt x="19" y="29"/>
                </a:cubicBezTo>
                <a:cubicBezTo>
                  <a:pt x="23" y="29"/>
                  <a:pt x="27" y="26"/>
                  <a:pt x="32" y="19"/>
                </a:cubicBezTo>
                <a:cubicBezTo>
                  <a:pt x="33" y="18"/>
                  <a:pt x="20" y="6"/>
                  <a:pt x="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7"/>
          <p:cNvGrpSpPr/>
          <p:nvPr/>
        </p:nvGrpSpPr>
        <p:grpSpPr>
          <a:xfrm>
            <a:off x="6884500" y="-850737"/>
            <a:ext cx="3219121" cy="1954351"/>
            <a:chOff x="6137100" y="-652312"/>
            <a:chExt cx="3219121" cy="1954351"/>
          </a:xfrm>
        </p:grpSpPr>
        <p:sp>
          <p:nvSpPr>
            <p:cNvPr id="476" name="Google Shape;476;p27"/>
            <p:cNvSpPr/>
            <p:nvPr/>
          </p:nvSpPr>
          <p:spPr>
            <a:xfrm rot="-7049400">
              <a:off x="6392879" y="504780"/>
              <a:ext cx="576569" cy="430962"/>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77" name="Google Shape;477;p27"/>
            <p:cNvSpPr/>
            <p:nvPr/>
          </p:nvSpPr>
          <p:spPr>
            <a:xfrm rot="-7049400">
              <a:off x="6928243" y="750893"/>
              <a:ext cx="268124" cy="430359"/>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78" name="Google Shape;478;p27"/>
            <p:cNvSpPr/>
            <p:nvPr/>
          </p:nvSpPr>
          <p:spPr>
            <a:xfrm rot="-7049400">
              <a:off x="6898498" y="531814"/>
              <a:ext cx="328693" cy="169387"/>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79" name="Google Shape;479;p27"/>
            <p:cNvSpPr/>
            <p:nvPr/>
          </p:nvSpPr>
          <p:spPr>
            <a:xfrm rot="-7049400">
              <a:off x="6674336" y="521619"/>
              <a:ext cx="635760" cy="529355"/>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0" name="Google Shape;480;p27"/>
            <p:cNvSpPr/>
            <p:nvPr/>
          </p:nvSpPr>
          <p:spPr>
            <a:xfrm rot="-7049400">
              <a:off x="7216313" y="699699"/>
              <a:ext cx="224442" cy="415454"/>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1" name="Google Shape;481;p27"/>
            <p:cNvSpPr/>
            <p:nvPr/>
          </p:nvSpPr>
          <p:spPr>
            <a:xfrm rot="-7049400">
              <a:off x="7149939" y="497801"/>
              <a:ext cx="286648" cy="19730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2" name="Google Shape;482;p27"/>
            <p:cNvSpPr/>
            <p:nvPr/>
          </p:nvSpPr>
          <p:spPr>
            <a:xfrm rot="-7049400">
              <a:off x="6978661" y="512240"/>
              <a:ext cx="600952" cy="495236"/>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3" name="Google Shape;483;p27"/>
            <p:cNvSpPr/>
            <p:nvPr/>
          </p:nvSpPr>
          <p:spPr>
            <a:xfrm rot="-7049400">
              <a:off x="7452433" y="670832"/>
              <a:ext cx="217635" cy="357556"/>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4" name="Google Shape;484;p27"/>
            <p:cNvSpPr/>
            <p:nvPr/>
          </p:nvSpPr>
          <p:spPr>
            <a:xfrm rot="-7049400">
              <a:off x="7457326" y="502554"/>
              <a:ext cx="176968" cy="156032"/>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5" name="Google Shape;485;p27"/>
            <p:cNvSpPr/>
            <p:nvPr/>
          </p:nvSpPr>
          <p:spPr>
            <a:xfrm rot="-7049400">
              <a:off x="7240699" y="508888"/>
              <a:ext cx="562267" cy="433805"/>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6" name="Google Shape;486;p27"/>
            <p:cNvSpPr/>
            <p:nvPr/>
          </p:nvSpPr>
          <p:spPr>
            <a:xfrm rot="-7049400">
              <a:off x="7692403" y="461260"/>
              <a:ext cx="127255" cy="171454"/>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7" name="Google Shape;487;p27"/>
            <p:cNvSpPr/>
            <p:nvPr/>
          </p:nvSpPr>
          <p:spPr>
            <a:xfrm rot="-7049400">
              <a:off x="7690037" y="618037"/>
              <a:ext cx="288285" cy="314304"/>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8" name="Google Shape;488;p27"/>
            <p:cNvSpPr/>
            <p:nvPr/>
          </p:nvSpPr>
          <p:spPr>
            <a:xfrm rot="-7049400">
              <a:off x="7570269" y="479203"/>
              <a:ext cx="482485" cy="399945"/>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89" name="Google Shape;489;p27"/>
            <p:cNvSpPr/>
            <p:nvPr/>
          </p:nvSpPr>
          <p:spPr>
            <a:xfrm rot="-7049400">
              <a:off x="7836190" y="306537"/>
              <a:ext cx="176365" cy="249772"/>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0" name="Google Shape;490;p27"/>
            <p:cNvSpPr/>
            <p:nvPr/>
          </p:nvSpPr>
          <p:spPr>
            <a:xfrm rot="-7049400">
              <a:off x="7943146" y="491607"/>
              <a:ext cx="289319" cy="318181"/>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1" name="Google Shape;491;p27"/>
            <p:cNvSpPr/>
            <p:nvPr/>
          </p:nvSpPr>
          <p:spPr>
            <a:xfrm rot="-7049400">
              <a:off x="7783967" y="343736"/>
              <a:ext cx="537540" cy="406149"/>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2" name="Google Shape;492;p27"/>
            <p:cNvSpPr/>
            <p:nvPr/>
          </p:nvSpPr>
          <p:spPr>
            <a:xfrm rot="-7049400">
              <a:off x="8147638" y="409972"/>
              <a:ext cx="313357" cy="267693"/>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3" name="Google Shape;493;p27"/>
            <p:cNvSpPr/>
            <p:nvPr/>
          </p:nvSpPr>
          <p:spPr>
            <a:xfrm rot="-7049400">
              <a:off x="8074776" y="143987"/>
              <a:ext cx="194200" cy="276222"/>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4" name="Google Shape;494;p27"/>
            <p:cNvSpPr/>
            <p:nvPr/>
          </p:nvSpPr>
          <p:spPr>
            <a:xfrm rot="-7049400">
              <a:off x="7958372" y="238146"/>
              <a:ext cx="617494" cy="357125"/>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5" name="Google Shape;495;p27"/>
            <p:cNvSpPr/>
            <p:nvPr/>
          </p:nvSpPr>
          <p:spPr>
            <a:xfrm rot="-7049400">
              <a:off x="8267691" y="-35635"/>
              <a:ext cx="211173" cy="301467"/>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6" name="Google Shape;496;p27"/>
            <p:cNvSpPr/>
            <p:nvPr/>
          </p:nvSpPr>
          <p:spPr>
            <a:xfrm rot="-7049400">
              <a:off x="8390509" y="243888"/>
              <a:ext cx="313529" cy="246412"/>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7" name="Google Shape;497;p27"/>
            <p:cNvSpPr/>
            <p:nvPr/>
          </p:nvSpPr>
          <p:spPr>
            <a:xfrm rot="-7049400">
              <a:off x="8159813" y="38728"/>
              <a:ext cx="641791" cy="411318"/>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8" name="Google Shape;498;p27"/>
            <p:cNvSpPr/>
            <p:nvPr/>
          </p:nvSpPr>
          <p:spPr>
            <a:xfrm rot="-7049400">
              <a:off x="8409103" y="-144439"/>
              <a:ext cx="624042" cy="405287"/>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99" name="Google Shape;499;p27"/>
            <p:cNvSpPr/>
            <p:nvPr/>
          </p:nvSpPr>
          <p:spPr>
            <a:xfrm rot="-7049400">
              <a:off x="7558230" y="-1160414"/>
              <a:ext cx="657385" cy="2970555"/>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0" name="Google Shape;500;p27"/>
            <p:cNvSpPr/>
            <p:nvPr/>
          </p:nvSpPr>
          <p:spPr>
            <a:xfrm rot="-7049400">
              <a:off x="6258263" y="470997"/>
              <a:ext cx="343598" cy="481709"/>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1" name="Google Shape;501;p27"/>
            <p:cNvSpPr/>
            <p:nvPr/>
          </p:nvSpPr>
          <p:spPr>
            <a:xfrm rot="-7049400">
              <a:off x="6351738" y="613180"/>
              <a:ext cx="151897" cy="244603"/>
            </a:xfrm>
            <a:custGeom>
              <a:rect b="b" l="l" r="r" t="t"/>
              <a:pathLst>
                <a:path extrusionOk="0" fill="none" h="2839" w="1763">
                  <a:moveTo>
                    <a:pt x="0" y="2838"/>
                  </a:moveTo>
                  <a:cubicBezTo>
                    <a:pt x="490" y="1836"/>
                    <a:pt x="1081" y="883"/>
                    <a:pt x="1763"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2" name="Google Shape;502;p27"/>
            <p:cNvSpPr/>
            <p:nvPr/>
          </p:nvSpPr>
          <p:spPr>
            <a:xfrm rot="-7049400">
              <a:off x="6729245" y="614425"/>
              <a:ext cx="166285" cy="55917"/>
            </a:xfrm>
            <a:custGeom>
              <a:rect b="b" l="l" r="r" t="t"/>
              <a:pathLst>
                <a:path extrusionOk="0" fill="none" h="649" w="1930">
                  <a:moveTo>
                    <a:pt x="0" y="648"/>
                  </a:moveTo>
                  <a:cubicBezTo>
                    <a:pt x="682" y="586"/>
                    <a:pt x="1349" y="363"/>
                    <a:pt x="193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3" name="Google Shape;503;p27"/>
            <p:cNvSpPr/>
            <p:nvPr/>
          </p:nvSpPr>
          <p:spPr>
            <a:xfrm rot="-7049400">
              <a:off x="6798543" y="779756"/>
              <a:ext cx="44027" cy="171368"/>
            </a:xfrm>
            <a:custGeom>
              <a:rect b="b" l="l" r="r" t="t"/>
              <a:pathLst>
                <a:path extrusionOk="0" fill="none" h="1989" w="511">
                  <a:moveTo>
                    <a:pt x="511" y="1988"/>
                  </a:moveTo>
                  <a:cubicBezTo>
                    <a:pt x="178" y="1382"/>
                    <a:pt x="1" y="692"/>
                    <a:pt x="2"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4" name="Google Shape;504;p27"/>
            <p:cNvSpPr/>
            <p:nvPr/>
          </p:nvSpPr>
          <p:spPr>
            <a:xfrm rot="-7049400">
              <a:off x="7032040" y="744233"/>
              <a:ext cx="79868" cy="264160"/>
            </a:xfrm>
            <a:custGeom>
              <a:rect b="b" l="l" r="r" t="t"/>
              <a:pathLst>
                <a:path extrusionOk="0" fill="none" h="3066" w="927">
                  <a:moveTo>
                    <a:pt x="0" y="1"/>
                  </a:moveTo>
                  <a:cubicBezTo>
                    <a:pt x="617" y="884"/>
                    <a:pt x="785" y="1996"/>
                    <a:pt x="927" y="3066"/>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5" name="Google Shape;505;p27"/>
            <p:cNvSpPr/>
            <p:nvPr/>
          </p:nvSpPr>
          <p:spPr>
            <a:xfrm rot="-7049400">
              <a:off x="7312225" y="708210"/>
              <a:ext cx="73320" cy="222460"/>
            </a:xfrm>
            <a:custGeom>
              <a:rect b="b" l="l" r="r" t="t"/>
              <a:pathLst>
                <a:path extrusionOk="0" fill="none" h="2582" w="851">
                  <a:moveTo>
                    <a:pt x="0" y="0"/>
                  </a:moveTo>
                  <a:cubicBezTo>
                    <a:pt x="535" y="743"/>
                    <a:pt x="699" y="1680"/>
                    <a:pt x="850" y="2582"/>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6" name="Google Shape;506;p27"/>
            <p:cNvSpPr/>
            <p:nvPr/>
          </p:nvSpPr>
          <p:spPr>
            <a:xfrm rot="-7049400">
              <a:off x="6947502" y="570787"/>
              <a:ext cx="243310" cy="116830"/>
            </a:xfrm>
            <a:custGeom>
              <a:rect b="b" l="l" r="r" t="t"/>
              <a:pathLst>
                <a:path extrusionOk="0" fill="none" h="1356" w="2824">
                  <a:moveTo>
                    <a:pt x="0" y="1356"/>
                  </a:moveTo>
                  <a:cubicBezTo>
                    <a:pt x="860" y="757"/>
                    <a:pt x="1818" y="296"/>
                    <a:pt x="2824"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7" name="Google Shape;507;p27"/>
            <p:cNvSpPr/>
            <p:nvPr/>
          </p:nvSpPr>
          <p:spPr>
            <a:xfrm rot="-7049400">
              <a:off x="7264030" y="599249"/>
              <a:ext cx="92964" cy="68926"/>
            </a:xfrm>
            <a:custGeom>
              <a:rect b="b" l="l" r="r" t="t"/>
              <a:pathLst>
                <a:path extrusionOk="0" fill="none" h="800" w="1079">
                  <a:moveTo>
                    <a:pt x="1078" y="0"/>
                  </a:moveTo>
                  <a:cubicBezTo>
                    <a:pt x="709" y="252"/>
                    <a:pt x="349" y="520"/>
                    <a:pt x="0" y="799"/>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8" name="Google Shape;508;p27"/>
            <p:cNvSpPr/>
            <p:nvPr/>
          </p:nvSpPr>
          <p:spPr>
            <a:xfrm rot="-7049400">
              <a:off x="7527944" y="700502"/>
              <a:ext cx="75905" cy="164906"/>
            </a:xfrm>
            <a:custGeom>
              <a:rect b="b" l="l" r="r" t="t"/>
              <a:pathLst>
                <a:path extrusionOk="0" fill="none" h="1914" w="881">
                  <a:moveTo>
                    <a:pt x="0" y="0"/>
                  </a:moveTo>
                  <a:cubicBezTo>
                    <a:pt x="421" y="568"/>
                    <a:pt x="724" y="1224"/>
                    <a:pt x="881" y="191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09" name="Google Shape;509;p27"/>
            <p:cNvSpPr/>
            <p:nvPr/>
          </p:nvSpPr>
          <p:spPr>
            <a:xfrm rot="-7049400">
              <a:off x="7777393" y="640227"/>
              <a:ext cx="117003" cy="143453"/>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0" name="Google Shape;510;p27"/>
            <p:cNvSpPr/>
            <p:nvPr/>
          </p:nvSpPr>
          <p:spPr>
            <a:xfrm rot="-7049400">
              <a:off x="7914300" y="398384"/>
              <a:ext cx="73148" cy="108042"/>
            </a:xfrm>
            <a:custGeom>
              <a:rect b="b" l="l" r="r" t="t"/>
              <a:pathLst>
                <a:path extrusionOk="0" fill="none" h="1254" w="849">
                  <a:moveTo>
                    <a:pt x="848" y="0"/>
                  </a:moveTo>
                  <a:cubicBezTo>
                    <a:pt x="518" y="383"/>
                    <a:pt x="233" y="804"/>
                    <a:pt x="1" y="125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1" name="Google Shape;511;p27"/>
            <p:cNvSpPr/>
            <p:nvPr/>
          </p:nvSpPr>
          <p:spPr>
            <a:xfrm rot="-7049400">
              <a:off x="8363658" y="59130"/>
              <a:ext cx="83659" cy="154567"/>
            </a:xfrm>
            <a:custGeom>
              <a:rect b="b" l="l" r="r" t="t"/>
              <a:pathLst>
                <a:path extrusionOk="0" fill="none" h="1794" w="971">
                  <a:moveTo>
                    <a:pt x="970" y="0"/>
                  </a:moveTo>
                  <a:cubicBezTo>
                    <a:pt x="521" y="517"/>
                    <a:pt x="186" y="1134"/>
                    <a:pt x="1" y="179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2" name="Google Shape;512;p27"/>
            <p:cNvSpPr/>
            <p:nvPr/>
          </p:nvSpPr>
          <p:spPr>
            <a:xfrm rot="-7049400">
              <a:off x="8487941" y="294502"/>
              <a:ext cx="128375" cy="85469"/>
            </a:xfrm>
            <a:custGeom>
              <a:rect b="b" l="l" r="r" t="t"/>
              <a:pathLst>
                <a:path extrusionOk="0" fill="none" h="992" w="1490">
                  <a:moveTo>
                    <a:pt x="1" y="0"/>
                  </a:moveTo>
                  <a:cubicBezTo>
                    <a:pt x="442" y="405"/>
                    <a:pt x="946" y="741"/>
                    <a:pt x="1490" y="992"/>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3" name="Google Shape;513;p27"/>
            <p:cNvSpPr/>
            <p:nvPr/>
          </p:nvSpPr>
          <p:spPr>
            <a:xfrm rot="-7049400">
              <a:off x="8105757" y="225932"/>
              <a:ext cx="106836" cy="157411"/>
            </a:xfrm>
            <a:custGeom>
              <a:rect b="b" l="l" r="r" t="t"/>
              <a:pathLst>
                <a:path extrusionOk="0" fill="none" h="1827" w="1240">
                  <a:moveTo>
                    <a:pt x="0" y="1827"/>
                  </a:moveTo>
                  <a:cubicBezTo>
                    <a:pt x="287" y="1145"/>
                    <a:pt x="711" y="520"/>
                    <a:pt x="1239"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4" name="Google Shape;514;p27"/>
            <p:cNvSpPr/>
            <p:nvPr/>
          </p:nvSpPr>
          <p:spPr>
            <a:xfrm rot="-7049400">
              <a:off x="8240686" y="469363"/>
              <a:ext cx="112695" cy="84349"/>
            </a:xfrm>
            <a:custGeom>
              <a:rect b="b" l="l" r="r" t="t"/>
              <a:pathLst>
                <a:path extrusionOk="0" fill="none" h="979" w="1308">
                  <a:moveTo>
                    <a:pt x="1307" y="978"/>
                  </a:moveTo>
                  <a:cubicBezTo>
                    <a:pt x="910" y="605"/>
                    <a:pt x="471" y="276"/>
                    <a:pt x="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5" name="Google Shape;515;p27"/>
            <p:cNvSpPr/>
            <p:nvPr/>
          </p:nvSpPr>
          <p:spPr>
            <a:xfrm rot="-7049400">
              <a:off x="7995183" y="538801"/>
              <a:ext cx="139490" cy="156032"/>
            </a:xfrm>
            <a:custGeom>
              <a:rect b="b" l="l" r="r" t="t"/>
              <a:pathLst>
                <a:path extrusionOk="0" fill="none" h="1811" w="1619">
                  <a:moveTo>
                    <a:pt x="1618" y="1811"/>
                  </a:moveTo>
                  <a:cubicBezTo>
                    <a:pt x="1215" y="1101"/>
                    <a:pt x="660" y="480"/>
                    <a:pt x="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6" name="Google Shape;516;p27"/>
            <p:cNvSpPr/>
            <p:nvPr/>
          </p:nvSpPr>
          <p:spPr>
            <a:xfrm rot="-7049400">
              <a:off x="7749747" y="537186"/>
              <a:ext cx="38771" cy="50747"/>
            </a:xfrm>
            <a:custGeom>
              <a:rect b="b" l="l" r="r" t="t"/>
              <a:pathLst>
                <a:path extrusionOk="0" fill="none" h="589" w="450">
                  <a:moveTo>
                    <a:pt x="0" y="589"/>
                  </a:moveTo>
                  <a:cubicBezTo>
                    <a:pt x="150" y="393"/>
                    <a:pt x="299" y="196"/>
                    <a:pt x="449"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517" name="Google Shape;517;p27"/>
            <p:cNvSpPr/>
            <p:nvPr/>
          </p:nvSpPr>
          <p:spPr>
            <a:xfrm rot="-7049400">
              <a:off x="7492912" y="555322"/>
              <a:ext cx="89518" cy="66255"/>
            </a:xfrm>
            <a:custGeom>
              <a:rect b="b" l="l" r="r" t="t"/>
              <a:pathLst>
                <a:path extrusionOk="0" fill="none" h="769" w="1039">
                  <a:moveTo>
                    <a:pt x="0" y="768"/>
                  </a:moveTo>
                  <a:cubicBezTo>
                    <a:pt x="316" y="475"/>
                    <a:pt x="665" y="217"/>
                    <a:pt x="1038"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518" name="Shape 518"/>
        <p:cNvGrpSpPr/>
        <p:nvPr/>
      </p:nvGrpSpPr>
      <p:grpSpPr>
        <a:xfrm>
          <a:off x="0" y="0"/>
          <a:ext cx="0" cy="0"/>
          <a:chOff x="0" y="0"/>
          <a:chExt cx="0" cy="0"/>
        </a:xfrm>
      </p:grpSpPr>
      <p:sp>
        <p:nvSpPr>
          <p:cNvPr id="519" name="Google Shape;519;p28"/>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8"/>
          <p:cNvSpPr txBox="1"/>
          <p:nvPr>
            <p:ph idx="1" type="subTitle"/>
          </p:nvPr>
        </p:nvSpPr>
        <p:spPr>
          <a:xfrm>
            <a:off x="1576188" y="3227438"/>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Suez One"/>
              <a:buNone/>
              <a:defRPr sz="2500">
                <a:latin typeface="Suez One"/>
                <a:ea typeface="Suez One"/>
                <a:cs typeface="Suez One"/>
                <a:sym typeface="Suez One"/>
              </a:defRPr>
            </a:lvl1pPr>
            <a:lvl2pPr lvl="1" rtl="0" algn="ctr">
              <a:lnSpc>
                <a:spcPct val="100000"/>
              </a:lnSpc>
              <a:spcBef>
                <a:spcPts val="0"/>
              </a:spcBef>
              <a:spcAft>
                <a:spcPts val="0"/>
              </a:spcAft>
              <a:buSzPts val="2500"/>
              <a:buFont typeface="Suez One"/>
              <a:buNone/>
              <a:defRPr sz="2500">
                <a:latin typeface="Suez One"/>
                <a:ea typeface="Suez One"/>
                <a:cs typeface="Suez One"/>
                <a:sym typeface="Suez One"/>
              </a:defRPr>
            </a:lvl2pPr>
            <a:lvl3pPr lvl="2" rtl="0" algn="ctr">
              <a:lnSpc>
                <a:spcPct val="100000"/>
              </a:lnSpc>
              <a:spcBef>
                <a:spcPts val="0"/>
              </a:spcBef>
              <a:spcAft>
                <a:spcPts val="0"/>
              </a:spcAft>
              <a:buSzPts val="2500"/>
              <a:buFont typeface="Suez One"/>
              <a:buNone/>
              <a:defRPr sz="2500">
                <a:latin typeface="Suez One"/>
                <a:ea typeface="Suez One"/>
                <a:cs typeface="Suez One"/>
                <a:sym typeface="Suez One"/>
              </a:defRPr>
            </a:lvl3pPr>
            <a:lvl4pPr lvl="3" rtl="0" algn="ctr">
              <a:lnSpc>
                <a:spcPct val="100000"/>
              </a:lnSpc>
              <a:spcBef>
                <a:spcPts val="0"/>
              </a:spcBef>
              <a:spcAft>
                <a:spcPts val="0"/>
              </a:spcAft>
              <a:buSzPts val="2500"/>
              <a:buFont typeface="Suez One"/>
              <a:buNone/>
              <a:defRPr sz="2500">
                <a:latin typeface="Suez One"/>
                <a:ea typeface="Suez One"/>
                <a:cs typeface="Suez One"/>
                <a:sym typeface="Suez One"/>
              </a:defRPr>
            </a:lvl4pPr>
            <a:lvl5pPr lvl="4" rtl="0" algn="ctr">
              <a:lnSpc>
                <a:spcPct val="100000"/>
              </a:lnSpc>
              <a:spcBef>
                <a:spcPts val="0"/>
              </a:spcBef>
              <a:spcAft>
                <a:spcPts val="0"/>
              </a:spcAft>
              <a:buSzPts val="2500"/>
              <a:buFont typeface="Suez One"/>
              <a:buNone/>
              <a:defRPr sz="2500">
                <a:latin typeface="Suez One"/>
                <a:ea typeface="Suez One"/>
                <a:cs typeface="Suez One"/>
                <a:sym typeface="Suez One"/>
              </a:defRPr>
            </a:lvl5pPr>
            <a:lvl6pPr lvl="5" rtl="0" algn="ctr">
              <a:lnSpc>
                <a:spcPct val="100000"/>
              </a:lnSpc>
              <a:spcBef>
                <a:spcPts val="0"/>
              </a:spcBef>
              <a:spcAft>
                <a:spcPts val="0"/>
              </a:spcAft>
              <a:buSzPts val="2500"/>
              <a:buFont typeface="Suez One"/>
              <a:buNone/>
              <a:defRPr sz="2500">
                <a:latin typeface="Suez One"/>
                <a:ea typeface="Suez One"/>
                <a:cs typeface="Suez One"/>
                <a:sym typeface="Suez One"/>
              </a:defRPr>
            </a:lvl6pPr>
            <a:lvl7pPr lvl="6" rtl="0" algn="ctr">
              <a:lnSpc>
                <a:spcPct val="100000"/>
              </a:lnSpc>
              <a:spcBef>
                <a:spcPts val="0"/>
              </a:spcBef>
              <a:spcAft>
                <a:spcPts val="0"/>
              </a:spcAft>
              <a:buSzPts val="2500"/>
              <a:buFont typeface="Suez One"/>
              <a:buNone/>
              <a:defRPr sz="2500">
                <a:latin typeface="Suez One"/>
                <a:ea typeface="Suez One"/>
                <a:cs typeface="Suez One"/>
                <a:sym typeface="Suez One"/>
              </a:defRPr>
            </a:lvl7pPr>
            <a:lvl8pPr lvl="7" rtl="0" algn="ctr">
              <a:lnSpc>
                <a:spcPct val="100000"/>
              </a:lnSpc>
              <a:spcBef>
                <a:spcPts val="0"/>
              </a:spcBef>
              <a:spcAft>
                <a:spcPts val="0"/>
              </a:spcAft>
              <a:buSzPts val="2500"/>
              <a:buFont typeface="Suez One"/>
              <a:buNone/>
              <a:defRPr sz="2500">
                <a:latin typeface="Suez One"/>
                <a:ea typeface="Suez One"/>
                <a:cs typeface="Suez One"/>
                <a:sym typeface="Suez One"/>
              </a:defRPr>
            </a:lvl8pPr>
            <a:lvl9pPr lvl="8" rtl="0" algn="ctr">
              <a:lnSpc>
                <a:spcPct val="100000"/>
              </a:lnSpc>
              <a:spcBef>
                <a:spcPts val="0"/>
              </a:spcBef>
              <a:spcAft>
                <a:spcPts val="0"/>
              </a:spcAft>
              <a:buSzPts val="2500"/>
              <a:buFont typeface="Suez One"/>
              <a:buNone/>
              <a:defRPr sz="2500">
                <a:latin typeface="Suez One"/>
                <a:ea typeface="Suez One"/>
                <a:cs typeface="Suez One"/>
                <a:sym typeface="Suez One"/>
              </a:defRPr>
            </a:lvl9pPr>
          </a:lstStyle>
          <a:p/>
        </p:txBody>
      </p:sp>
      <p:sp>
        <p:nvSpPr>
          <p:cNvPr id="521" name="Google Shape;521;p28"/>
          <p:cNvSpPr txBox="1"/>
          <p:nvPr>
            <p:ph idx="2" type="subTitle"/>
          </p:nvPr>
        </p:nvSpPr>
        <p:spPr>
          <a:xfrm>
            <a:off x="4668013" y="3227438"/>
            <a:ext cx="2907600" cy="713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500"/>
              <a:buFont typeface="Suez One"/>
              <a:buNone/>
              <a:defRPr sz="2500">
                <a:latin typeface="Suez One"/>
                <a:ea typeface="Suez One"/>
                <a:cs typeface="Suez One"/>
                <a:sym typeface="Suez One"/>
              </a:defRPr>
            </a:lvl1pPr>
            <a:lvl2pPr lvl="1" rtl="0" algn="ctr">
              <a:lnSpc>
                <a:spcPct val="100000"/>
              </a:lnSpc>
              <a:spcBef>
                <a:spcPts val="0"/>
              </a:spcBef>
              <a:spcAft>
                <a:spcPts val="0"/>
              </a:spcAft>
              <a:buSzPts val="2500"/>
              <a:buFont typeface="Suez One"/>
              <a:buNone/>
              <a:defRPr sz="2500">
                <a:latin typeface="Suez One"/>
                <a:ea typeface="Suez One"/>
                <a:cs typeface="Suez One"/>
                <a:sym typeface="Suez One"/>
              </a:defRPr>
            </a:lvl2pPr>
            <a:lvl3pPr lvl="2" rtl="0" algn="ctr">
              <a:lnSpc>
                <a:spcPct val="100000"/>
              </a:lnSpc>
              <a:spcBef>
                <a:spcPts val="0"/>
              </a:spcBef>
              <a:spcAft>
                <a:spcPts val="0"/>
              </a:spcAft>
              <a:buSzPts val="2500"/>
              <a:buFont typeface="Suez One"/>
              <a:buNone/>
              <a:defRPr sz="2500">
                <a:latin typeface="Suez One"/>
                <a:ea typeface="Suez One"/>
                <a:cs typeface="Suez One"/>
                <a:sym typeface="Suez One"/>
              </a:defRPr>
            </a:lvl3pPr>
            <a:lvl4pPr lvl="3" rtl="0" algn="ctr">
              <a:lnSpc>
                <a:spcPct val="100000"/>
              </a:lnSpc>
              <a:spcBef>
                <a:spcPts val="0"/>
              </a:spcBef>
              <a:spcAft>
                <a:spcPts val="0"/>
              </a:spcAft>
              <a:buSzPts val="2500"/>
              <a:buFont typeface="Suez One"/>
              <a:buNone/>
              <a:defRPr sz="2500">
                <a:latin typeface="Suez One"/>
                <a:ea typeface="Suez One"/>
                <a:cs typeface="Suez One"/>
                <a:sym typeface="Suez One"/>
              </a:defRPr>
            </a:lvl4pPr>
            <a:lvl5pPr lvl="4" rtl="0" algn="ctr">
              <a:lnSpc>
                <a:spcPct val="100000"/>
              </a:lnSpc>
              <a:spcBef>
                <a:spcPts val="0"/>
              </a:spcBef>
              <a:spcAft>
                <a:spcPts val="0"/>
              </a:spcAft>
              <a:buSzPts val="2500"/>
              <a:buFont typeface="Suez One"/>
              <a:buNone/>
              <a:defRPr sz="2500">
                <a:latin typeface="Suez One"/>
                <a:ea typeface="Suez One"/>
                <a:cs typeface="Suez One"/>
                <a:sym typeface="Suez One"/>
              </a:defRPr>
            </a:lvl5pPr>
            <a:lvl6pPr lvl="5" rtl="0" algn="ctr">
              <a:lnSpc>
                <a:spcPct val="100000"/>
              </a:lnSpc>
              <a:spcBef>
                <a:spcPts val="0"/>
              </a:spcBef>
              <a:spcAft>
                <a:spcPts val="0"/>
              </a:spcAft>
              <a:buSzPts val="2500"/>
              <a:buFont typeface="Suez One"/>
              <a:buNone/>
              <a:defRPr sz="2500">
                <a:latin typeface="Suez One"/>
                <a:ea typeface="Suez One"/>
                <a:cs typeface="Suez One"/>
                <a:sym typeface="Suez One"/>
              </a:defRPr>
            </a:lvl6pPr>
            <a:lvl7pPr lvl="6" rtl="0" algn="ctr">
              <a:lnSpc>
                <a:spcPct val="100000"/>
              </a:lnSpc>
              <a:spcBef>
                <a:spcPts val="0"/>
              </a:spcBef>
              <a:spcAft>
                <a:spcPts val="0"/>
              </a:spcAft>
              <a:buSzPts val="2500"/>
              <a:buFont typeface="Suez One"/>
              <a:buNone/>
              <a:defRPr sz="2500">
                <a:latin typeface="Suez One"/>
                <a:ea typeface="Suez One"/>
                <a:cs typeface="Suez One"/>
                <a:sym typeface="Suez One"/>
              </a:defRPr>
            </a:lvl7pPr>
            <a:lvl8pPr lvl="7" rtl="0" algn="ctr">
              <a:lnSpc>
                <a:spcPct val="100000"/>
              </a:lnSpc>
              <a:spcBef>
                <a:spcPts val="0"/>
              </a:spcBef>
              <a:spcAft>
                <a:spcPts val="0"/>
              </a:spcAft>
              <a:buSzPts val="2500"/>
              <a:buFont typeface="Suez One"/>
              <a:buNone/>
              <a:defRPr sz="2500">
                <a:latin typeface="Suez One"/>
                <a:ea typeface="Suez One"/>
                <a:cs typeface="Suez One"/>
                <a:sym typeface="Suez One"/>
              </a:defRPr>
            </a:lvl8pPr>
            <a:lvl9pPr lvl="8" rtl="0" algn="ctr">
              <a:lnSpc>
                <a:spcPct val="100000"/>
              </a:lnSpc>
              <a:spcBef>
                <a:spcPts val="0"/>
              </a:spcBef>
              <a:spcAft>
                <a:spcPts val="0"/>
              </a:spcAft>
              <a:buSzPts val="2500"/>
              <a:buFont typeface="Suez One"/>
              <a:buNone/>
              <a:defRPr sz="2500">
                <a:latin typeface="Suez One"/>
                <a:ea typeface="Suez One"/>
                <a:cs typeface="Suez One"/>
                <a:sym typeface="Suez One"/>
              </a:defRPr>
            </a:lvl9pPr>
          </a:lstStyle>
          <a:p/>
        </p:txBody>
      </p:sp>
      <p:sp>
        <p:nvSpPr>
          <p:cNvPr id="522" name="Google Shape;522;p28"/>
          <p:cNvSpPr txBox="1"/>
          <p:nvPr>
            <p:ph idx="3" type="subTitle"/>
          </p:nvPr>
        </p:nvSpPr>
        <p:spPr>
          <a:xfrm>
            <a:off x="1633550" y="3915925"/>
            <a:ext cx="2785500" cy="5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3" name="Google Shape;523;p28"/>
          <p:cNvSpPr txBox="1"/>
          <p:nvPr>
            <p:ph idx="4" type="subTitle"/>
          </p:nvPr>
        </p:nvSpPr>
        <p:spPr>
          <a:xfrm>
            <a:off x="4741775" y="3915925"/>
            <a:ext cx="2785500" cy="529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24" name="Google Shape;524;p28"/>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25" name="Google Shape;525;p28"/>
          <p:cNvSpPr/>
          <p:nvPr/>
        </p:nvSpPr>
        <p:spPr>
          <a:xfrm>
            <a:off x="6314658" y="2857170"/>
            <a:ext cx="6246" cy="4648"/>
          </a:xfrm>
          <a:custGeom>
            <a:rect b="b" l="l" r="r" t="t"/>
            <a:pathLst>
              <a:path extrusionOk="0" h="30" w="34">
                <a:moveTo>
                  <a:pt x="15" y="0"/>
                </a:moveTo>
                <a:lnTo>
                  <a:pt x="0" y="14"/>
                </a:lnTo>
                <a:cubicBezTo>
                  <a:pt x="6" y="22"/>
                  <a:pt x="12" y="29"/>
                  <a:pt x="19" y="29"/>
                </a:cubicBezTo>
                <a:cubicBezTo>
                  <a:pt x="23" y="29"/>
                  <a:pt x="27" y="26"/>
                  <a:pt x="32" y="19"/>
                </a:cubicBezTo>
                <a:cubicBezTo>
                  <a:pt x="33" y="18"/>
                  <a:pt x="20" y="6"/>
                  <a:pt x="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28"/>
          <p:cNvGrpSpPr/>
          <p:nvPr/>
        </p:nvGrpSpPr>
        <p:grpSpPr>
          <a:xfrm flipH="1" rot="1251267">
            <a:off x="-894480" y="3420842"/>
            <a:ext cx="3219164" cy="1954377"/>
            <a:chOff x="6137100" y="-652312"/>
            <a:chExt cx="3219121" cy="1954351"/>
          </a:xfrm>
        </p:grpSpPr>
        <p:sp>
          <p:nvSpPr>
            <p:cNvPr id="527" name="Google Shape;527;p28"/>
            <p:cNvSpPr/>
            <p:nvPr/>
          </p:nvSpPr>
          <p:spPr>
            <a:xfrm rot="-7049400">
              <a:off x="6392879" y="504780"/>
              <a:ext cx="576569" cy="430962"/>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28" name="Google Shape;528;p28"/>
            <p:cNvSpPr/>
            <p:nvPr/>
          </p:nvSpPr>
          <p:spPr>
            <a:xfrm rot="-7049400">
              <a:off x="6928243" y="750893"/>
              <a:ext cx="268124" cy="430359"/>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29" name="Google Shape;529;p28"/>
            <p:cNvSpPr/>
            <p:nvPr/>
          </p:nvSpPr>
          <p:spPr>
            <a:xfrm rot="-7049400">
              <a:off x="6898498" y="531814"/>
              <a:ext cx="328693" cy="169387"/>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0" name="Google Shape;530;p28"/>
            <p:cNvSpPr/>
            <p:nvPr/>
          </p:nvSpPr>
          <p:spPr>
            <a:xfrm rot="-7049400">
              <a:off x="6674336" y="521619"/>
              <a:ext cx="635760" cy="529355"/>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1" name="Google Shape;531;p28"/>
            <p:cNvSpPr/>
            <p:nvPr/>
          </p:nvSpPr>
          <p:spPr>
            <a:xfrm rot="-7049400">
              <a:off x="7216313" y="699699"/>
              <a:ext cx="224442" cy="415454"/>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2" name="Google Shape;532;p28"/>
            <p:cNvSpPr/>
            <p:nvPr/>
          </p:nvSpPr>
          <p:spPr>
            <a:xfrm rot="-7049400">
              <a:off x="7149939" y="497801"/>
              <a:ext cx="286648" cy="19730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3" name="Google Shape;533;p28"/>
            <p:cNvSpPr/>
            <p:nvPr/>
          </p:nvSpPr>
          <p:spPr>
            <a:xfrm rot="-7049400">
              <a:off x="6978661" y="512240"/>
              <a:ext cx="600952" cy="495236"/>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4" name="Google Shape;534;p28"/>
            <p:cNvSpPr/>
            <p:nvPr/>
          </p:nvSpPr>
          <p:spPr>
            <a:xfrm rot="-7049400">
              <a:off x="7452433" y="670832"/>
              <a:ext cx="217635" cy="357556"/>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5" name="Google Shape;535;p28"/>
            <p:cNvSpPr/>
            <p:nvPr/>
          </p:nvSpPr>
          <p:spPr>
            <a:xfrm rot="-7049400">
              <a:off x="7457326" y="502554"/>
              <a:ext cx="176968" cy="156032"/>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6" name="Google Shape;536;p28"/>
            <p:cNvSpPr/>
            <p:nvPr/>
          </p:nvSpPr>
          <p:spPr>
            <a:xfrm rot="-7049400">
              <a:off x="7240699" y="508888"/>
              <a:ext cx="562267" cy="433805"/>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7" name="Google Shape;537;p28"/>
            <p:cNvSpPr/>
            <p:nvPr/>
          </p:nvSpPr>
          <p:spPr>
            <a:xfrm rot="-7049400">
              <a:off x="7692403" y="461260"/>
              <a:ext cx="127255" cy="171454"/>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8" name="Google Shape;538;p28"/>
            <p:cNvSpPr/>
            <p:nvPr/>
          </p:nvSpPr>
          <p:spPr>
            <a:xfrm rot="-7049400">
              <a:off x="7690037" y="618037"/>
              <a:ext cx="288285" cy="314304"/>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39" name="Google Shape;539;p28"/>
            <p:cNvSpPr/>
            <p:nvPr/>
          </p:nvSpPr>
          <p:spPr>
            <a:xfrm rot="-7049400">
              <a:off x="7570269" y="479203"/>
              <a:ext cx="482485" cy="399945"/>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0" name="Google Shape;540;p28"/>
            <p:cNvSpPr/>
            <p:nvPr/>
          </p:nvSpPr>
          <p:spPr>
            <a:xfrm rot="-7049400">
              <a:off x="7836190" y="306537"/>
              <a:ext cx="176365" cy="249772"/>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1" name="Google Shape;541;p28"/>
            <p:cNvSpPr/>
            <p:nvPr/>
          </p:nvSpPr>
          <p:spPr>
            <a:xfrm rot="-7049400">
              <a:off x="7943146" y="491607"/>
              <a:ext cx="289319" cy="318181"/>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2" name="Google Shape;542;p28"/>
            <p:cNvSpPr/>
            <p:nvPr/>
          </p:nvSpPr>
          <p:spPr>
            <a:xfrm rot="-7049400">
              <a:off x="7783967" y="343736"/>
              <a:ext cx="537540" cy="406149"/>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3" name="Google Shape;543;p28"/>
            <p:cNvSpPr/>
            <p:nvPr/>
          </p:nvSpPr>
          <p:spPr>
            <a:xfrm rot="-7049400">
              <a:off x="8147638" y="409972"/>
              <a:ext cx="313357" cy="267693"/>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4" name="Google Shape;544;p28"/>
            <p:cNvSpPr/>
            <p:nvPr/>
          </p:nvSpPr>
          <p:spPr>
            <a:xfrm rot="-7049400">
              <a:off x="8074776" y="143987"/>
              <a:ext cx="194200" cy="276222"/>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5" name="Google Shape;545;p28"/>
            <p:cNvSpPr/>
            <p:nvPr/>
          </p:nvSpPr>
          <p:spPr>
            <a:xfrm rot="-7049400">
              <a:off x="7958372" y="238146"/>
              <a:ext cx="617494" cy="357125"/>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6" name="Google Shape;546;p28"/>
            <p:cNvSpPr/>
            <p:nvPr/>
          </p:nvSpPr>
          <p:spPr>
            <a:xfrm rot="-7049400">
              <a:off x="8267691" y="-35635"/>
              <a:ext cx="211173" cy="301467"/>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7" name="Google Shape;547;p28"/>
            <p:cNvSpPr/>
            <p:nvPr/>
          </p:nvSpPr>
          <p:spPr>
            <a:xfrm rot="-7049400">
              <a:off x="8390509" y="243888"/>
              <a:ext cx="313529" cy="246412"/>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8" name="Google Shape;548;p28"/>
            <p:cNvSpPr/>
            <p:nvPr/>
          </p:nvSpPr>
          <p:spPr>
            <a:xfrm rot="-7049400">
              <a:off x="8159813" y="38728"/>
              <a:ext cx="641791" cy="411318"/>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49" name="Google Shape;549;p28"/>
            <p:cNvSpPr/>
            <p:nvPr/>
          </p:nvSpPr>
          <p:spPr>
            <a:xfrm rot="-7049400">
              <a:off x="8409103" y="-144439"/>
              <a:ext cx="624042" cy="405287"/>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0" name="Google Shape;550;p28"/>
            <p:cNvSpPr/>
            <p:nvPr/>
          </p:nvSpPr>
          <p:spPr>
            <a:xfrm rot="-7049400">
              <a:off x="7558230" y="-1160414"/>
              <a:ext cx="657385" cy="2970555"/>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1" name="Google Shape;551;p28"/>
            <p:cNvSpPr/>
            <p:nvPr/>
          </p:nvSpPr>
          <p:spPr>
            <a:xfrm rot="-7049400">
              <a:off x="6258263" y="470997"/>
              <a:ext cx="343598" cy="481709"/>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2" name="Google Shape;552;p28"/>
            <p:cNvSpPr/>
            <p:nvPr/>
          </p:nvSpPr>
          <p:spPr>
            <a:xfrm rot="-7049400">
              <a:off x="6351738" y="613180"/>
              <a:ext cx="151897" cy="244603"/>
            </a:xfrm>
            <a:custGeom>
              <a:rect b="b" l="l" r="r" t="t"/>
              <a:pathLst>
                <a:path extrusionOk="0" fill="none" h="2839" w="1763">
                  <a:moveTo>
                    <a:pt x="0" y="2838"/>
                  </a:moveTo>
                  <a:cubicBezTo>
                    <a:pt x="490" y="1836"/>
                    <a:pt x="1081" y="883"/>
                    <a:pt x="1763"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3" name="Google Shape;553;p28"/>
            <p:cNvSpPr/>
            <p:nvPr/>
          </p:nvSpPr>
          <p:spPr>
            <a:xfrm rot="-7049400">
              <a:off x="6729245" y="614425"/>
              <a:ext cx="166285" cy="55917"/>
            </a:xfrm>
            <a:custGeom>
              <a:rect b="b" l="l" r="r" t="t"/>
              <a:pathLst>
                <a:path extrusionOk="0" fill="none" h="649" w="1930">
                  <a:moveTo>
                    <a:pt x="0" y="648"/>
                  </a:moveTo>
                  <a:cubicBezTo>
                    <a:pt x="682" y="586"/>
                    <a:pt x="1349" y="363"/>
                    <a:pt x="193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4" name="Google Shape;554;p28"/>
            <p:cNvSpPr/>
            <p:nvPr/>
          </p:nvSpPr>
          <p:spPr>
            <a:xfrm rot="-7049400">
              <a:off x="6798543" y="779756"/>
              <a:ext cx="44027" cy="171368"/>
            </a:xfrm>
            <a:custGeom>
              <a:rect b="b" l="l" r="r" t="t"/>
              <a:pathLst>
                <a:path extrusionOk="0" fill="none" h="1989" w="511">
                  <a:moveTo>
                    <a:pt x="511" y="1988"/>
                  </a:moveTo>
                  <a:cubicBezTo>
                    <a:pt x="178" y="1382"/>
                    <a:pt x="1" y="692"/>
                    <a:pt x="2"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5" name="Google Shape;555;p28"/>
            <p:cNvSpPr/>
            <p:nvPr/>
          </p:nvSpPr>
          <p:spPr>
            <a:xfrm rot="-7049400">
              <a:off x="7032040" y="744233"/>
              <a:ext cx="79868" cy="264160"/>
            </a:xfrm>
            <a:custGeom>
              <a:rect b="b" l="l" r="r" t="t"/>
              <a:pathLst>
                <a:path extrusionOk="0" fill="none" h="3066" w="927">
                  <a:moveTo>
                    <a:pt x="0" y="1"/>
                  </a:moveTo>
                  <a:cubicBezTo>
                    <a:pt x="617" y="884"/>
                    <a:pt x="785" y="1996"/>
                    <a:pt x="927" y="3066"/>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6" name="Google Shape;556;p28"/>
            <p:cNvSpPr/>
            <p:nvPr/>
          </p:nvSpPr>
          <p:spPr>
            <a:xfrm rot="-7049400">
              <a:off x="7312225" y="708210"/>
              <a:ext cx="73320" cy="222460"/>
            </a:xfrm>
            <a:custGeom>
              <a:rect b="b" l="l" r="r" t="t"/>
              <a:pathLst>
                <a:path extrusionOk="0" fill="none" h="2582" w="851">
                  <a:moveTo>
                    <a:pt x="0" y="0"/>
                  </a:moveTo>
                  <a:cubicBezTo>
                    <a:pt x="535" y="743"/>
                    <a:pt x="699" y="1680"/>
                    <a:pt x="850" y="258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7" name="Google Shape;557;p28"/>
            <p:cNvSpPr/>
            <p:nvPr/>
          </p:nvSpPr>
          <p:spPr>
            <a:xfrm rot="-7049400">
              <a:off x="6947502" y="570787"/>
              <a:ext cx="243310" cy="116830"/>
            </a:xfrm>
            <a:custGeom>
              <a:rect b="b" l="l" r="r" t="t"/>
              <a:pathLst>
                <a:path extrusionOk="0" fill="none" h="1356" w="2824">
                  <a:moveTo>
                    <a:pt x="0" y="1356"/>
                  </a:moveTo>
                  <a:cubicBezTo>
                    <a:pt x="860" y="757"/>
                    <a:pt x="1818" y="296"/>
                    <a:pt x="2824"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8" name="Google Shape;558;p28"/>
            <p:cNvSpPr/>
            <p:nvPr/>
          </p:nvSpPr>
          <p:spPr>
            <a:xfrm rot="-7049400">
              <a:off x="7264030" y="599249"/>
              <a:ext cx="92964" cy="68926"/>
            </a:xfrm>
            <a:custGeom>
              <a:rect b="b" l="l" r="r" t="t"/>
              <a:pathLst>
                <a:path extrusionOk="0" fill="none" h="800" w="1079">
                  <a:moveTo>
                    <a:pt x="1078" y="0"/>
                  </a:moveTo>
                  <a:cubicBezTo>
                    <a:pt x="709" y="252"/>
                    <a:pt x="349" y="520"/>
                    <a:pt x="0" y="799"/>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59" name="Google Shape;559;p28"/>
            <p:cNvSpPr/>
            <p:nvPr/>
          </p:nvSpPr>
          <p:spPr>
            <a:xfrm rot="-7049400">
              <a:off x="7527944" y="700502"/>
              <a:ext cx="75905" cy="164906"/>
            </a:xfrm>
            <a:custGeom>
              <a:rect b="b" l="l" r="r" t="t"/>
              <a:pathLst>
                <a:path extrusionOk="0" fill="none" h="1914" w="881">
                  <a:moveTo>
                    <a:pt x="0" y="0"/>
                  </a:moveTo>
                  <a:cubicBezTo>
                    <a:pt x="421" y="568"/>
                    <a:pt x="724" y="1224"/>
                    <a:pt x="881" y="191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0" name="Google Shape;560;p28"/>
            <p:cNvSpPr/>
            <p:nvPr/>
          </p:nvSpPr>
          <p:spPr>
            <a:xfrm rot="-7049400">
              <a:off x="7777393" y="640227"/>
              <a:ext cx="117003" cy="143453"/>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1" name="Google Shape;561;p28"/>
            <p:cNvSpPr/>
            <p:nvPr/>
          </p:nvSpPr>
          <p:spPr>
            <a:xfrm rot="-7049400">
              <a:off x="7914300" y="398384"/>
              <a:ext cx="73148" cy="108042"/>
            </a:xfrm>
            <a:custGeom>
              <a:rect b="b" l="l" r="r" t="t"/>
              <a:pathLst>
                <a:path extrusionOk="0" fill="none" h="1254" w="849">
                  <a:moveTo>
                    <a:pt x="848" y="0"/>
                  </a:moveTo>
                  <a:cubicBezTo>
                    <a:pt x="518" y="383"/>
                    <a:pt x="233" y="804"/>
                    <a:pt x="1" y="125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2" name="Google Shape;562;p28"/>
            <p:cNvSpPr/>
            <p:nvPr/>
          </p:nvSpPr>
          <p:spPr>
            <a:xfrm rot="-7049400">
              <a:off x="8363658" y="59130"/>
              <a:ext cx="83659" cy="154567"/>
            </a:xfrm>
            <a:custGeom>
              <a:rect b="b" l="l" r="r" t="t"/>
              <a:pathLst>
                <a:path extrusionOk="0" fill="none" h="1794" w="971">
                  <a:moveTo>
                    <a:pt x="970" y="0"/>
                  </a:moveTo>
                  <a:cubicBezTo>
                    <a:pt x="521" y="517"/>
                    <a:pt x="186" y="1134"/>
                    <a:pt x="1" y="179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3" name="Google Shape;563;p28"/>
            <p:cNvSpPr/>
            <p:nvPr/>
          </p:nvSpPr>
          <p:spPr>
            <a:xfrm rot="-7049400">
              <a:off x="8487941" y="294502"/>
              <a:ext cx="128375" cy="85469"/>
            </a:xfrm>
            <a:custGeom>
              <a:rect b="b" l="l" r="r" t="t"/>
              <a:pathLst>
                <a:path extrusionOk="0" fill="none" h="992" w="1490">
                  <a:moveTo>
                    <a:pt x="1" y="0"/>
                  </a:moveTo>
                  <a:cubicBezTo>
                    <a:pt x="442" y="405"/>
                    <a:pt x="946" y="741"/>
                    <a:pt x="1490" y="99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4" name="Google Shape;564;p28"/>
            <p:cNvSpPr/>
            <p:nvPr/>
          </p:nvSpPr>
          <p:spPr>
            <a:xfrm rot="-7049400">
              <a:off x="8105757" y="225932"/>
              <a:ext cx="106836" cy="157411"/>
            </a:xfrm>
            <a:custGeom>
              <a:rect b="b" l="l" r="r" t="t"/>
              <a:pathLst>
                <a:path extrusionOk="0" fill="none" h="1827" w="1240">
                  <a:moveTo>
                    <a:pt x="0" y="1827"/>
                  </a:moveTo>
                  <a:cubicBezTo>
                    <a:pt x="287" y="1145"/>
                    <a:pt x="711" y="520"/>
                    <a:pt x="1239"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5" name="Google Shape;565;p28"/>
            <p:cNvSpPr/>
            <p:nvPr/>
          </p:nvSpPr>
          <p:spPr>
            <a:xfrm rot="-7049400">
              <a:off x="8240686" y="469363"/>
              <a:ext cx="112695" cy="84349"/>
            </a:xfrm>
            <a:custGeom>
              <a:rect b="b" l="l" r="r" t="t"/>
              <a:pathLst>
                <a:path extrusionOk="0" fill="none" h="979" w="1308">
                  <a:moveTo>
                    <a:pt x="1307" y="978"/>
                  </a:moveTo>
                  <a:cubicBezTo>
                    <a:pt x="910" y="605"/>
                    <a:pt x="471" y="276"/>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6" name="Google Shape;566;p28"/>
            <p:cNvSpPr/>
            <p:nvPr/>
          </p:nvSpPr>
          <p:spPr>
            <a:xfrm rot="-7049400">
              <a:off x="7995183" y="538801"/>
              <a:ext cx="139490" cy="156032"/>
            </a:xfrm>
            <a:custGeom>
              <a:rect b="b" l="l" r="r" t="t"/>
              <a:pathLst>
                <a:path extrusionOk="0" fill="none" h="1811" w="1619">
                  <a:moveTo>
                    <a:pt x="1618" y="1811"/>
                  </a:moveTo>
                  <a:cubicBezTo>
                    <a:pt x="1215" y="1101"/>
                    <a:pt x="660" y="480"/>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7" name="Google Shape;567;p28"/>
            <p:cNvSpPr/>
            <p:nvPr/>
          </p:nvSpPr>
          <p:spPr>
            <a:xfrm rot="-7049400">
              <a:off x="7749747" y="537186"/>
              <a:ext cx="38771" cy="50747"/>
            </a:xfrm>
            <a:custGeom>
              <a:rect b="b" l="l" r="r" t="t"/>
              <a:pathLst>
                <a:path extrusionOk="0" fill="none" h="589" w="450">
                  <a:moveTo>
                    <a:pt x="0" y="589"/>
                  </a:moveTo>
                  <a:cubicBezTo>
                    <a:pt x="150" y="393"/>
                    <a:pt x="299" y="196"/>
                    <a:pt x="449"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sp>
          <p:nvSpPr>
            <p:cNvPr id="568" name="Google Shape;568;p28"/>
            <p:cNvSpPr/>
            <p:nvPr/>
          </p:nvSpPr>
          <p:spPr>
            <a:xfrm rot="-7049400">
              <a:off x="7492912" y="555322"/>
              <a:ext cx="89518" cy="66255"/>
            </a:xfrm>
            <a:custGeom>
              <a:rect b="b" l="l" r="r" t="t"/>
              <a:pathLst>
                <a:path extrusionOk="0" fill="none" h="769" w="1039">
                  <a:moveTo>
                    <a:pt x="0" y="768"/>
                  </a:moveTo>
                  <a:cubicBezTo>
                    <a:pt x="316" y="475"/>
                    <a:pt x="665" y="217"/>
                    <a:pt x="1038"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3"/>
                </a:solidFill>
              </a:endParaRPr>
            </a:p>
          </p:txBody>
        </p:sp>
      </p:grpSp>
      <p:grpSp>
        <p:nvGrpSpPr>
          <p:cNvPr id="569" name="Google Shape;569;p28"/>
          <p:cNvGrpSpPr/>
          <p:nvPr/>
        </p:nvGrpSpPr>
        <p:grpSpPr>
          <a:xfrm flipH="1">
            <a:off x="7477101" y="3615894"/>
            <a:ext cx="1586705" cy="1786336"/>
            <a:chOff x="99726" y="3609769"/>
            <a:chExt cx="1586705" cy="1786336"/>
          </a:xfrm>
        </p:grpSpPr>
        <p:sp>
          <p:nvSpPr>
            <p:cNvPr id="570" name="Google Shape;570;p28"/>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8"/>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8"/>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8"/>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8"/>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8"/>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chemeClr val="accent3"/>
            </a:solidFill>
            <a:ln cap="rnd" cmpd="sng" w="19050">
              <a:solidFill>
                <a:schemeClr val="accent3"/>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577" name="Shape 577"/>
        <p:cNvGrpSpPr/>
        <p:nvPr/>
      </p:nvGrpSpPr>
      <p:grpSpPr>
        <a:xfrm>
          <a:off x="0" y="0"/>
          <a:ext cx="0" cy="0"/>
          <a:chOff x="0" y="0"/>
          <a:chExt cx="0" cy="0"/>
        </a:xfrm>
      </p:grpSpPr>
      <p:sp>
        <p:nvSpPr>
          <p:cNvPr id="578" name="Google Shape;578;p29"/>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9"/>
          <p:cNvSpPr txBox="1"/>
          <p:nvPr>
            <p:ph type="title"/>
          </p:nvPr>
        </p:nvSpPr>
        <p:spPr>
          <a:xfrm>
            <a:off x="7200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2"/>
              </a:buClr>
              <a:buSzPts val="2500"/>
              <a:buNone/>
              <a:defRPr sz="2500"/>
            </a:lvl1pPr>
            <a:lvl2pPr lvl="1" rtl="0" algn="ctr">
              <a:spcBef>
                <a:spcPts val="0"/>
              </a:spcBef>
              <a:spcAft>
                <a:spcPts val="0"/>
              </a:spcAft>
              <a:buClr>
                <a:schemeClr val="accent2"/>
              </a:buClr>
              <a:buSzPts val="2500"/>
              <a:buNone/>
              <a:defRPr sz="2500">
                <a:solidFill>
                  <a:schemeClr val="accent2"/>
                </a:solidFill>
              </a:defRPr>
            </a:lvl2pPr>
            <a:lvl3pPr lvl="2" rtl="0" algn="ctr">
              <a:spcBef>
                <a:spcPts val="0"/>
              </a:spcBef>
              <a:spcAft>
                <a:spcPts val="0"/>
              </a:spcAft>
              <a:buClr>
                <a:schemeClr val="accent2"/>
              </a:buClr>
              <a:buSzPts val="2500"/>
              <a:buNone/>
              <a:defRPr sz="2500">
                <a:solidFill>
                  <a:schemeClr val="accent2"/>
                </a:solidFill>
              </a:defRPr>
            </a:lvl3pPr>
            <a:lvl4pPr lvl="3" rtl="0" algn="ctr">
              <a:spcBef>
                <a:spcPts val="0"/>
              </a:spcBef>
              <a:spcAft>
                <a:spcPts val="0"/>
              </a:spcAft>
              <a:buClr>
                <a:schemeClr val="accent2"/>
              </a:buClr>
              <a:buSzPts val="2500"/>
              <a:buNone/>
              <a:defRPr sz="2500">
                <a:solidFill>
                  <a:schemeClr val="accent2"/>
                </a:solidFill>
              </a:defRPr>
            </a:lvl4pPr>
            <a:lvl5pPr lvl="4" rtl="0" algn="ctr">
              <a:spcBef>
                <a:spcPts val="0"/>
              </a:spcBef>
              <a:spcAft>
                <a:spcPts val="0"/>
              </a:spcAft>
              <a:buClr>
                <a:schemeClr val="accent2"/>
              </a:buClr>
              <a:buSzPts val="2500"/>
              <a:buNone/>
              <a:defRPr sz="2500">
                <a:solidFill>
                  <a:schemeClr val="accent2"/>
                </a:solidFill>
              </a:defRPr>
            </a:lvl5pPr>
            <a:lvl6pPr lvl="5" rtl="0" algn="ctr">
              <a:spcBef>
                <a:spcPts val="0"/>
              </a:spcBef>
              <a:spcAft>
                <a:spcPts val="0"/>
              </a:spcAft>
              <a:buClr>
                <a:schemeClr val="accent2"/>
              </a:buClr>
              <a:buSzPts val="2500"/>
              <a:buNone/>
              <a:defRPr sz="2500">
                <a:solidFill>
                  <a:schemeClr val="accent2"/>
                </a:solidFill>
              </a:defRPr>
            </a:lvl6pPr>
            <a:lvl7pPr lvl="6" rtl="0" algn="ctr">
              <a:spcBef>
                <a:spcPts val="0"/>
              </a:spcBef>
              <a:spcAft>
                <a:spcPts val="0"/>
              </a:spcAft>
              <a:buClr>
                <a:schemeClr val="accent2"/>
              </a:buClr>
              <a:buSzPts val="2500"/>
              <a:buNone/>
              <a:defRPr sz="2500">
                <a:solidFill>
                  <a:schemeClr val="accent2"/>
                </a:solidFill>
              </a:defRPr>
            </a:lvl7pPr>
            <a:lvl8pPr lvl="7" rtl="0" algn="ctr">
              <a:spcBef>
                <a:spcPts val="0"/>
              </a:spcBef>
              <a:spcAft>
                <a:spcPts val="0"/>
              </a:spcAft>
              <a:buClr>
                <a:schemeClr val="accent2"/>
              </a:buClr>
              <a:buSzPts val="2500"/>
              <a:buNone/>
              <a:defRPr sz="2500">
                <a:solidFill>
                  <a:schemeClr val="accent2"/>
                </a:solidFill>
              </a:defRPr>
            </a:lvl8pPr>
            <a:lvl9pPr lvl="8" rtl="0" algn="ctr">
              <a:spcBef>
                <a:spcPts val="0"/>
              </a:spcBef>
              <a:spcAft>
                <a:spcPts val="0"/>
              </a:spcAft>
              <a:buClr>
                <a:schemeClr val="accent2"/>
              </a:buClr>
              <a:buSzPts val="2500"/>
              <a:buNone/>
              <a:defRPr sz="2500">
                <a:solidFill>
                  <a:schemeClr val="accent2"/>
                </a:solidFill>
              </a:defRPr>
            </a:lvl9pPr>
          </a:lstStyle>
          <a:p/>
        </p:txBody>
      </p:sp>
      <p:sp>
        <p:nvSpPr>
          <p:cNvPr id="580" name="Google Shape;580;p29"/>
          <p:cNvSpPr txBox="1"/>
          <p:nvPr>
            <p:ph idx="1" type="subTitle"/>
          </p:nvPr>
        </p:nvSpPr>
        <p:spPr>
          <a:xfrm>
            <a:off x="720000" y="3009853"/>
            <a:ext cx="2336400" cy="61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1" name="Google Shape;581;p29"/>
          <p:cNvSpPr txBox="1"/>
          <p:nvPr>
            <p:ph idx="2" type="title"/>
          </p:nvPr>
        </p:nvSpPr>
        <p:spPr>
          <a:xfrm>
            <a:off x="34038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2"/>
              </a:buClr>
              <a:buSzPts val="2500"/>
              <a:buNone/>
              <a:defRPr sz="2500"/>
            </a:lvl1pPr>
            <a:lvl2pPr lvl="1" rtl="0" algn="ctr">
              <a:spcBef>
                <a:spcPts val="0"/>
              </a:spcBef>
              <a:spcAft>
                <a:spcPts val="0"/>
              </a:spcAft>
              <a:buClr>
                <a:schemeClr val="accent2"/>
              </a:buClr>
              <a:buSzPts val="2500"/>
              <a:buNone/>
              <a:defRPr sz="2500">
                <a:solidFill>
                  <a:schemeClr val="accent2"/>
                </a:solidFill>
              </a:defRPr>
            </a:lvl2pPr>
            <a:lvl3pPr lvl="2" rtl="0" algn="ctr">
              <a:spcBef>
                <a:spcPts val="0"/>
              </a:spcBef>
              <a:spcAft>
                <a:spcPts val="0"/>
              </a:spcAft>
              <a:buClr>
                <a:schemeClr val="accent2"/>
              </a:buClr>
              <a:buSzPts val="2500"/>
              <a:buNone/>
              <a:defRPr sz="2500">
                <a:solidFill>
                  <a:schemeClr val="accent2"/>
                </a:solidFill>
              </a:defRPr>
            </a:lvl3pPr>
            <a:lvl4pPr lvl="3" rtl="0" algn="ctr">
              <a:spcBef>
                <a:spcPts val="0"/>
              </a:spcBef>
              <a:spcAft>
                <a:spcPts val="0"/>
              </a:spcAft>
              <a:buClr>
                <a:schemeClr val="accent2"/>
              </a:buClr>
              <a:buSzPts val="2500"/>
              <a:buNone/>
              <a:defRPr sz="2500">
                <a:solidFill>
                  <a:schemeClr val="accent2"/>
                </a:solidFill>
              </a:defRPr>
            </a:lvl4pPr>
            <a:lvl5pPr lvl="4" rtl="0" algn="ctr">
              <a:spcBef>
                <a:spcPts val="0"/>
              </a:spcBef>
              <a:spcAft>
                <a:spcPts val="0"/>
              </a:spcAft>
              <a:buClr>
                <a:schemeClr val="accent2"/>
              </a:buClr>
              <a:buSzPts val="2500"/>
              <a:buNone/>
              <a:defRPr sz="2500">
                <a:solidFill>
                  <a:schemeClr val="accent2"/>
                </a:solidFill>
              </a:defRPr>
            </a:lvl5pPr>
            <a:lvl6pPr lvl="5" rtl="0" algn="ctr">
              <a:spcBef>
                <a:spcPts val="0"/>
              </a:spcBef>
              <a:spcAft>
                <a:spcPts val="0"/>
              </a:spcAft>
              <a:buClr>
                <a:schemeClr val="accent2"/>
              </a:buClr>
              <a:buSzPts val="2500"/>
              <a:buNone/>
              <a:defRPr sz="2500">
                <a:solidFill>
                  <a:schemeClr val="accent2"/>
                </a:solidFill>
              </a:defRPr>
            </a:lvl6pPr>
            <a:lvl7pPr lvl="6" rtl="0" algn="ctr">
              <a:spcBef>
                <a:spcPts val="0"/>
              </a:spcBef>
              <a:spcAft>
                <a:spcPts val="0"/>
              </a:spcAft>
              <a:buClr>
                <a:schemeClr val="accent2"/>
              </a:buClr>
              <a:buSzPts val="2500"/>
              <a:buNone/>
              <a:defRPr sz="2500">
                <a:solidFill>
                  <a:schemeClr val="accent2"/>
                </a:solidFill>
              </a:defRPr>
            </a:lvl7pPr>
            <a:lvl8pPr lvl="7" rtl="0" algn="ctr">
              <a:spcBef>
                <a:spcPts val="0"/>
              </a:spcBef>
              <a:spcAft>
                <a:spcPts val="0"/>
              </a:spcAft>
              <a:buClr>
                <a:schemeClr val="accent2"/>
              </a:buClr>
              <a:buSzPts val="2500"/>
              <a:buNone/>
              <a:defRPr sz="2500">
                <a:solidFill>
                  <a:schemeClr val="accent2"/>
                </a:solidFill>
              </a:defRPr>
            </a:lvl8pPr>
            <a:lvl9pPr lvl="8" rtl="0" algn="ctr">
              <a:spcBef>
                <a:spcPts val="0"/>
              </a:spcBef>
              <a:spcAft>
                <a:spcPts val="0"/>
              </a:spcAft>
              <a:buClr>
                <a:schemeClr val="accent2"/>
              </a:buClr>
              <a:buSzPts val="2500"/>
              <a:buNone/>
              <a:defRPr sz="2500">
                <a:solidFill>
                  <a:schemeClr val="accent2"/>
                </a:solidFill>
              </a:defRPr>
            </a:lvl9pPr>
          </a:lstStyle>
          <a:p/>
        </p:txBody>
      </p:sp>
      <p:sp>
        <p:nvSpPr>
          <p:cNvPr id="582" name="Google Shape;582;p29"/>
          <p:cNvSpPr txBox="1"/>
          <p:nvPr>
            <p:ph idx="3" type="subTitle"/>
          </p:nvPr>
        </p:nvSpPr>
        <p:spPr>
          <a:xfrm>
            <a:off x="3403800" y="3009853"/>
            <a:ext cx="2336400" cy="61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3" name="Google Shape;583;p29"/>
          <p:cNvSpPr txBox="1"/>
          <p:nvPr>
            <p:ph idx="4" type="title"/>
          </p:nvPr>
        </p:nvSpPr>
        <p:spPr>
          <a:xfrm>
            <a:off x="6087600" y="2423313"/>
            <a:ext cx="23364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2"/>
              </a:buClr>
              <a:buSzPts val="2500"/>
              <a:buNone/>
              <a:defRPr sz="2500"/>
            </a:lvl1pPr>
            <a:lvl2pPr lvl="1" rtl="0" algn="ctr">
              <a:spcBef>
                <a:spcPts val="0"/>
              </a:spcBef>
              <a:spcAft>
                <a:spcPts val="0"/>
              </a:spcAft>
              <a:buClr>
                <a:schemeClr val="accent2"/>
              </a:buClr>
              <a:buSzPts val="2500"/>
              <a:buNone/>
              <a:defRPr sz="2500">
                <a:solidFill>
                  <a:schemeClr val="accent2"/>
                </a:solidFill>
              </a:defRPr>
            </a:lvl2pPr>
            <a:lvl3pPr lvl="2" rtl="0" algn="ctr">
              <a:spcBef>
                <a:spcPts val="0"/>
              </a:spcBef>
              <a:spcAft>
                <a:spcPts val="0"/>
              </a:spcAft>
              <a:buClr>
                <a:schemeClr val="accent2"/>
              </a:buClr>
              <a:buSzPts val="2500"/>
              <a:buNone/>
              <a:defRPr sz="2500">
                <a:solidFill>
                  <a:schemeClr val="accent2"/>
                </a:solidFill>
              </a:defRPr>
            </a:lvl3pPr>
            <a:lvl4pPr lvl="3" rtl="0" algn="ctr">
              <a:spcBef>
                <a:spcPts val="0"/>
              </a:spcBef>
              <a:spcAft>
                <a:spcPts val="0"/>
              </a:spcAft>
              <a:buClr>
                <a:schemeClr val="accent2"/>
              </a:buClr>
              <a:buSzPts val="2500"/>
              <a:buNone/>
              <a:defRPr sz="2500">
                <a:solidFill>
                  <a:schemeClr val="accent2"/>
                </a:solidFill>
              </a:defRPr>
            </a:lvl4pPr>
            <a:lvl5pPr lvl="4" rtl="0" algn="ctr">
              <a:spcBef>
                <a:spcPts val="0"/>
              </a:spcBef>
              <a:spcAft>
                <a:spcPts val="0"/>
              </a:spcAft>
              <a:buClr>
                <a:schemeClr val="accent2"/>
              </a:buClr>
              <a:buSzPts val="2500"/>
              <a:buNone/>
              <a:defRPr sz="2500">
                <a:solidFill>
                  <a:schemeClr val="accent2"/>
                </a:solidFill>
              </a:defRPr>
            </a:lvl5pPr>
            <a:lvl6pPr lvl="5" rtl="0" algn="ctr">
              <a:spcBef>
                <a:spcPts val="0"/>
              </a:spcBef>
              <a:spcAft>
                <a:spcPts val="0"/>
              </a:spcAft>
              <a:buClr>
                <a:schemeClr val="accent2"/>
              </a:buClr>
              <a:buSzPts val="2500"/>
              <a:buNone/>
              <a:defRPr sz="2500">
                <a:solidFill>
                  <a:schemeClr val="accent2"/>
                </a:solidFill>
              </a:defRPr>
            </a:lvl6pPr>
            <a:lvl7pPr lvl="6" rtl="0" algn="ctr">
              <a:spcBef>
                <a:spcPts val="0"/>
              </a:spcBef>
              <a:spcAft>
                <a:spcPts val="0"/>
              </a:spcAft>
              <a:buClr>
                <a:schemeClr val="accent2"/>
              </a:buClr>
              <a:buSzPts val="2500"/>
              <a:buNone/>
              <a:defRPr sz="2500">
                <a:solidFill>
                  <a:schemeClr val="accent2"/>
                </a:solidFill>
              </a:defRPr>
            </a:lvl7pPr>
            <a:lvl8pPr lvl="7" rtl="0" algn="ctr">
              <a:spcBef>
                <a:spcPts val="0"/>
              </a:spcBef>
              <a:spcAft>
                <a:spcPts val="0"/>
              </a:spcAft>
              <a:buClr>
                <a:schemeClr val="accent2"/>
              </a:buClr>
              <a:buSzPts val="2500"/>
              <a:buNone/>
              <a:defRPr sz="2500">
                <a:solidFill>
                  <a:schemeClr val="accent2"/>
                </a:solidFill>
              </a:defRPr>
            </a:lvl8pPr>
            <a:lvl9pPr lvl="8" rtl="0" algn="ctr">
              <a:spcBef>
                <a:spcPts val="0"/>
              </a:spcBef>
              <a:spcAft>
                <a:spcPts val="0"/>
              </a:spcAft>
              <a:buClr>
                <a:schemeClr val="accent2"/>
              </a:buClr>
              <a:buSzPts val="2500"/>
              <a:buNone/>
              <a:defRPr sz="2500">
                <a:solidFill>
                  <a:schemeClr val="accent2"/>
                </a:solidFill>
              </a:defRPr>
            </a:lvl9pPr>
          </a:lstStyle>
          <a:p/>
        </p:txBody>
      </p:sp>
      <p:sp>
        <p:nvSpPr>
          <p:cNvPr id="584" name="Google Shape;584;p29"/>
          <p:cNvSpPr txBox="1"/>
          <p:nvPr>
            <p:ph idx="5" type="subTitle"/>
          </p:nvPr>
        </p:nvSpPr>
        <p:spPr>
          <a:xfrm>
            <a:off x="6087600" y="3009853"/>
            <a:ext cx="2336400" cy="612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85" name="Google Shape;585;p29"/>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586" name="Google Shape;586;p29"/>
          <p:cNvGrpSpPr/>
          <p:nvPr/>
        </p:nvGrpSpPr>
        <p:grpSpPr>
          <a:xfrm>
            <a:off x="99726" y="3609769"/>
            <a:ext cx="1586705" cy="1786336"/>
            <a:chOff x="99726" y="3609769"/>
            <a:chExt cx="1586705" cy="1786336"/>
          </a:xfrm>
        </p:grpSpPr>
        <p:sp>
          <p:nvSpPr>
            <p:cNvPr id="587" name="Google Shape;587;p29"/>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9"/>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9"/>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9"/>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9"/>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chemeClr val="accent3"/>
            </a:solidFill>
            <a:ln cap="rnd" cmpd="sng" w="19050">
              <a:solidFill>
                <a:schemeClr val="accent3"/>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 name="Google Shape;594;p29"/>
          <p:cNvGrpSpPr/>
          <p:nvPr/>
        </p:nvGrpSpPr>
        <p:grpSpPr>
          <a:xfrm flipH="1">
            <a:off x="7391201" y="3609769"/>
            <a:ext cx="1586705" cy="1786336"/>
            <a:chOff x="99726" y="3609769"/>
            <a:chExt cx="1586705" cy="1786336"/>
          </a:xfrm>
        </p:grpSpPr>
        <p:sp>
          <p:nvSpPr>
            <p:cNvPr id="595" name="Google Shape;595;p29"/>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9"/>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9"/>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9"/>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9"/>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9"/>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chemeClr val="accent3"/>
            </a:solidFill>
            <a:ln cap="rnd" cmpd="sng" w="19050">
              <a:solidFill>
                <a:schemeClr val="accent3"/>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BLANK_1_1_1_2_1">
    <p:spTree>
      <p:nvGrpSpPr>
        <p:cNvPr id="602" name="Shape 602"/>
        <p:cNvGrpSpPr/>
        <p:nvPr/>
      </p:nvGrpSpPr>
      <p:grpSpPr>
        <a:xfrm>
          <a:off x="0" y="0"/>
          <a:ext cx="0" cy="0"/>
          <a:chOff x="0" y="0"/>
          <a:chExt cx="0" cy="0"/>
        </a:xfrm>
      </p:grpSpPr>
      <p:sp>
        <p:nvSpPr>
          <p:cNvPr id="603" name="Google Shape;603;p30"/>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0"/>
          <p:cNvSpPr txBox="1"/>
          <p:nvPr>
            <p:ph type="title"/>
          </p:nvPr>
        </p:nvSpPr>
        <p:spPr>
          <a:xfrm>
            <a:off x="3403800" y="1297100"/>
            <a:ext cx="3122400" cy="5043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5" name="Google Shape;605;p30"/>
          <p:cNvSpPr txBox="1"/>
          <p:nvPr>
            <p:ph idx="1" type="subTitle"/>
          </p:nvPr>
        </p:nvSpPr>
        <p:spPr>
          <a:xfrm>
            <a:off x="3403800" y="1857509"/>
            <a:ext cx="3122400" cy="46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6" name="Google Shape;606;p30"/>
          <p:cNvSpPr txBox="1"/>
          <p:nvPr>
            <p:ph idx="2" type="title"/>
          </p:nvPr>
        </p:nvSpPr>
        <p:spPr>
          <a:xfrm>
            <a:off x="3403800" y="2464613"/>
            <a:ext cx="3122400" cy="5043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7" name="Google Shape;607;p30"/>
          <p:cNvSpPr txBox="1"/>
          <p:nvPr>
            <p:ph idx="3" type="subTitle"/>
          </p:nvPr>
        </p:nvSpPr>
        <p:spPr>
          <a:xfrm>
            <a:off x="3403800" y="3025022"/>
            <a:ext cx="3122400" cy="46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08" name="Google Shape;608;p30"/>
          <p:cNvSpPr txBox="1"/>
          <p:nvPr>
            <p:ph idx="4" type="title"/>
          </p:nvPr>
        </p:nvSpPr>
        <p:spPr>
          <a:xfrm>
            <a:off x="3403800" y="3632139"/>
            <a:ext cx="3122400" cy="5043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609" name="Google Shape;609;p30"/>
          <p:cNvSpPr txBox="1"/>
          <p:nvPr>
            <p:ph idx="5" type="subTitle"/>
          </p:nvPr>
        </p:nvSpPr>
        <p:spPr>
          <a:xfrm>
            <a:off x="3403800" y="4192548"/>
            <a:ext cx="3122400" cy="4632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10" name="Google Shape;610;p30"/>
          <p:cNvSpPr txBox="1"/>
          <p:nvPr>
            <p:ph idx="6"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611" name="Google Shape;611;p30"/>
          <p:cNvGrpSpPr/>
          <p:nvPr/>
        </p:nvGrpSpPr>
        <p:grpSpPr>
          <a:xfrm rot="-1264639">
            <a:off x="327749" y="2642318"/>
            <a:ext cx="1224364" cy="2573934"/>
            <a:chOff x="5649911" y="3881787"/>
            <a:chExt cx="774384" cy="1627959"/>
          </a:xfrm>
        </p:grpSpPr>
        <p:sp>
          <p:nvSpPr>
            <p:cNvPr id="612" name="Google Shape;612;p30"/>
            <p:cNvSpPr/>
            <p:nvPr/>
          </p:nvSpPr>
          <p:spPr>
            <a:xfrm>
              <a:off x="5649911" y="3881787"/>
              <a:ext cx="774384" cy="1474664"/>
            </a:xfrm>
            <a:custGeom>
              <a:rect b="b" l="l" r="r" t="t"/>
              <a:pathLst>
                <a:path extrusionOk="0" h="34487" w="18110">
                  <a:moveTo>
                    <a:pt x="8041" y="0"/>
                  </a:moveTo>
                  <a:cubicBezTo>
                    <a:pt x="7379" y="0"/>
                    <a:pt x="6916" y="1305"/>
                    <a:pt x="7733" y="3273"/>
                  </a:cubicBezTo>
                  <a:cubicBezTo>
                    <a:pt x="8581" y="5313"/>
                    <a:pt x="8415" y="6523"/>
                    <a:pt x="7679" y="6575"/>
                  </a:cubicBezTo>
                  <a:cubicBezTo>
                    <a:pt x="7669" y="6576"/>
                    <a:pt x="7658" y="6576"/>
                    <a:pt x="7646" y="6576"/>
                  </a:cubicBezTo>
                  <a:cubicBezTo>
                    <a:pt x="6956" y="6576"/>
                    <a:pt x="4012" y="5304"/>
                    <a:pt x="2755" y="5304"/>
                  </a:cubicBezTo>
                  <a:cubicBezTo>
                    <a:pt x="2524" y="5304"/>
                    <a:pt x="2350" y="5347"/>
                    <a:pt x="2257" y="5449"/>
                  </a:cubicBezTo>
                  <a:cubicBezTo>
                    <a:pt x="1653" y="6114"/>
                    <a:pt x="782" y="7484"/>
                    <a:pt x="3245" y="8897"/>
                  </a:cubicBezTo>
                  <a:cubicBezTo>
                    <a:pt x="5709" y="10311"/>
                    <a:pt x="7051" y="10409"/>
                    <a:pt x="6553" y="11043"/>
                  </a:cubicBezTo>
                  <a:cubicBezTo>
                    <a:pt x="6460" y="11162"/>
                    <a:pt x="6244" y="11206"/>
                    <a:pt x="5954" y="11206"/>
                  </a:cubicBezTo>
                  <a:cubicBezTo>
                    <a:pt x="5138" y="11206"/>
                    <a:pt x="3729" y="10860"/>
                    <a:pt x="2764" y="10860"/>
                  </a:cubicBezTo>
                  <a:cubicBezTo>
                    <a:pt x="2243" y="10860"/>
                    <a:pt x="1851" y="10960"/>
                    <a:pt x="1751" y="11271"/>
                  </a:cubicBezTo>
                  <a:cubicBezTo>
                    <a:pt x="1399" y="12361"/>
                    <a:pt x="6413" y="14968"/>
                    <a:pt x="6986" y="16310"/>
                  </a:cubicBezTo>
                  <a:cubicBezTo>
                    <a:pt x="7339" y="17138"/>
                    <a:pt x="6550" y="17493"/>
                    <a:pt x="5372" y="17493"/>
                  </a:cubicBezTo>
                  <a:cubicBezTo>
                    <a:pt x="4639" y="17493"/>
                    <a:pt x="3756" y="17355"/>
                    <a:pt x="2904" y="17109"/>
                  </a:cubicBezTo>
                  <a:cubicBezTo>
                    <a:pt x="2652" y="17036"/>
                    <a:pt x="2416" y="17002"/>
                    <a:pt x="2199" y="17002"/>
                  </a:cubicBezTo>
                  <a:cubicBezTo>
                    <a:pt x="505" y="17002"/>
                    <a:pt x="1" y="19082"/>
                    <a:pt x="2561" y="20907"/>
                  </a:cubicBezTo>
                  <a:cubicBezTo>
                    <a:pt x="5449" y="22966"/>
                    <a:pt x="5873" y="23943"/>
                    <a:pt x="5119" y="24159"/>
                  </a:cubicBezTo>
                  <a:cubicBezTo>
                    <a:pt x="4365" y="24375"/>
                    <a:pt x="2506" y="24669"/>
                    <a:pt x="5149" y="27516"/>
                  </a:cubicBezTo>
                  <a:cubicBezTo>
                    <a:pt x="7792" y="30363"/>
                    <a:pt x="7240" y="34487"/>
                    <a:pt x="7240" y="34487"/>
                  </a:cubicBezTo>
                  <a:cubicBezTo>
                    <a:pt x="7240" y="34487"/>
                    <a:pt x="10023" y="30309"/>
                    <a:pt x="11981" y="28498"/>
                  </a:cubicBezTo>
                  <a:cubicBezTo>
                    <a:pt x="13940" y="26687"/>
                    <a:pt x="14718" y="25345"/>
                    <a:pt x="13948" y="24497"/>
                  </a:cubicBezTo>
                  <a:cubicBezTo>
                    <a:pt x="13178" y="23648"/>
                    <a:pt x="17537" y="23562"/>
                    <a:pt x="17824" y="22165"/>
                  </a:cubicBezTo>
                  <a:cubicBezTo>
                    <a:pt x="18109" y="20770"/>
                    <a:pt x="13816" y="18439"/>
                    <a:pt x="15335" y="17310"/>
                  </a:cubicBezTo>
                  <a:cubicBezTo>
                    <a:pt x="16853" y="16182"/>
                    <a:pt x="17803" y="15390"/>
                    <a:pt x="16028" y="13103"/>
                  </a:cubicBezTo>
                  <a:cubicBezTo>
                    <a:pt x="14254" y="10817"/>
                    <a:pt x="16676" y="12642"/>
                    <a:pt x="16528" y="10966"/>
                  </a:cubicBezTo>
                  <a:cubicBezTo>
                    <a:pt x="16380" y="9289"/>
                    <a:pt x="13633" y="7693"/>
                    <a:pt x="12979" y="6393"/>
                  </a:cubicBezTo>
                  <a:cubicBezTo>
                    <a:pt x="12325" y="5093"/>
                    <a:pt x="10082" y="1626"/>
                    <a:pt x="10082" y="1626"/>
                  </a:cubicBezTo>
                  <a:cubicBezTo>
                    <a:pt x="10082" y="1626"/>
                    <a:pt x="8815" y="105"/>
                    <a:pt x="8114" y="5"/>
                  </a:cubicBezTo>
                  <a:cubicBezTo>
                    <a:pt x="8090" y="2"/>
                    <a:pt x="8065" y="0"/>
                    <a:pt x="8041"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0"/>
            <p:cNvSpPr/>
            <p:nvPr/>
          </p:nvSpPr>
          <p:spPr>
            <a:xfrm>
              <a:off x="5974588" y="3882001"/>
              <a:ext cx="449707" cy="1452215"/>
            </a:xfrm>
            <a:custGeom>
              <a:rect b="b" l="l" r="r" t="t"/>
              <a:pathLst>
                <a:path extrusionOk="0" h="33962" w="10517">
                  <a:moveTo>
                    <a:pt x="521" y="0"/>
                  </a:moveTo>
                  <a:lnTo>
                    <a:pt x="521" y="0"/>
                  </a:lnTo>
                  <a:cubicBezTo>
                    <a:pt x="4237" y="5911"/>
                    <a:pt x="4728" y="12990"/>
                    <a:pt x="4415" y="19464"/>
                  </a:cubicBezTo>
                  <a:cubicBezTo>
                    <a:pt x="4219" y="23535"/>
                    <a:pt x="1783" y="29840"/>
                    <a:pt x="1" y="33961"/>
                  </a:cubicBezTo>
                  <a:cubicBezTo>
                    <a:pt x="812" y="32785"/>
                    <a:pt x="2853" y="29912"/>
                    <a:pt x="4388" y="28493"/>
                  </a:cubicBezTo>
                  <a:cubicBezTo>
                    <a:pt x="6347" y="26682"/>
                    <a:pt x="7125" y="25340"/>
                    <a:pt x="6354" y="24492"/>
                  </a:cubicBezTo>
                  <a:cubicBezTo>
                    <a:pt x="5585" y="23643"/>
                    <a:pt x="9944" y="23557"/>
                    <a:pt x="10230" y="22161"/>
                  </a:cubicBezTo>
                  <a:cubicBezTo>
                    <a:pt x="10516" y="20765"/>
                    <a:pt x="6222" y="18434"/>
                    <a:pt x="7741" y="17305"/>
                  </a:cubicBezTo>
                  <a:cubicBezTo>
                    <a:pt x="9259" y="16177"/>
                    <a:pt x="10210" y="15385"/>
                    <a:pt x="8435" y="13098"/>
                  </a:cubicBezTo>
                  <a:cubicBezTo>
                    <a:pt x="6661" y="10812"/>
                    <a:pt x="9083" y="12637"/>
                    <a:pt x="8935" y="10962"/>
                  </a:cubicBezTo>
                  <a:cubicBezTo>
                    <a:pt x="8786" y="9285"/>
                    <a:pt x="6040" y="7688"/>
                    <a:pt x="5386" y="6388"/>
                  </a:cubicBezTo>
                  <a:cubicBezTo>
                    <a:pt x="4731" y="5088"/>
                    <a:pt x="2489" y="1621"/>
                    <a:pt x="2489" y="1621"/>
                  </a:cubicBezTo>
                  <a:cubicBezTo>
                    <a:pt x="2489" y="1621"/>
                    <a:pt x="1222" y="100"/>
                    <a:pt x="5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0"/>
            <p:cNvSpPr/>
            <p:nvPr/>
          </p:nvSpPr>
          <p:spPr>
            <a:xfrm>
              <a:off x="5894370" y="3882001"/>
              <a:ext cx="273750" cy="1627745"/>
            </a:xfrm>
            <a:custGeom>
              <a:rect b="b" l="l" r="r" t="t"/>
              <a:pathLst>
                <a:path extrusionOk="0" h="38067" w="6402">
                  <a:moveTo>
                    <a:pt x="2397" y="0"/>
                  </a:moveTo>
                  <a:cubicBezTo>
                    <a:pt x="2839" y="704"/>
                    <a:pt x="3241" y="1435"/>
                    <a:pt x="3601" y="2183"/>
                  </a:cubicBezTo>
                  <a:cubicBezTo>
                    <a:pt x="3962" y="2932"/>
                    <a:pt x="4281" y="3701"/>
                    <a:pt x="4562" y="4483"/>
                  </a:cubicBezTo>
                  <a:cubicBezTo>
                    <a:pt x="5125" y="6047"/>
                    <a:pt x="5531" y="7666"/>
                    <a:pt x="5812" y="9304"/>
                  </a:cubicBezTo>
                  <a:cubicBezTo>
                    <a:pt x="6094" y="10942"/>
                    <a:pt x="6252" y="12601"/>
                    <a:pt x="6320" y="14261"/>
                  </a:cubicBezTo>
                  <a:cubicBezTo>
                    <a:pt x="6390" y="15922"/>
                    <a:pt x="6370" y="17586"/>
                    <a:pt x="6294" y="19246"/>
                  </a:cubicBezTo>
                  <a:cubicBezTo>
                    <a:pt x="6265" y="20078"/>
                    <a:pt x="6156" y="20903"/>
                    <a:pt x="6004" y="21720"/>
                  </a:cubicBezTo>
                  <a:cubicBezTo>
                    <a:pt x="5851" y="22537"/>
                    <a:pt x="5659" y="23347"/>
                    <a:pt x="5441" y="24149"/>
                  </a:cubicBezTo>
                  <a:cubicBezTo>
                    <a:pt x="5333" y="24550"/>
                    <a:pt x="5219" y="24949"/>
                    <a:pt x="5099" y="25347"/>
                  </a:cubicBezTo>
                  <a:cubicBezTo>
                    <a:pt x="4978" y="25745"/>
                    <a:pt x="4855" y="26142"/>
                    <a:pt x="4725" y="26537"/>
                  </a:cubicBezTo>
                  <a:cubicBezTo>
                    <a:pt x="4468" y="27327"/>
                    <a:pt x="4194" y="28112"/>
                    <a:pt x="3907" y="28892"/>
                  </a:cubicBezTo>
                  <a:cubicBezTo>
                    <a:pt x="3335" y="30453"/>
                    <a:pt x="2714" y="31996"/>
                    <a:pt x="2061" y="33526"/>
                  </a:cubicBezTo>
                  <a:cubicBezTo>
                    <a:pt x="1735" y="34290"/>
                    <a:pt x="1401" y="35050"/>
                    <a:pt x="1057" y="35809"/>
                  </a:cubicBezTo>
                  <a:cubicBezTo>
                    <a:pt x="714" y="36565"/>
                    <a:pt x="364" y="37320"/>
                    <a:pt x="1" y="38066"/>
                  </a:cubicBezTo>
                  <a:cubicBezTo>
                    <a:pt x="365" y="37320"/>
                    <a:pt x="716" y="36566"/>
                    <a:pt x="1060" y="35810"/>
                  </a:cubicBezTo>
                  <a:cubicBezTo>
                    <a:pt x="1405" y="35053"/>
                    <a:pt x="1740" y="34292"/>
                    <a:pt x="2067" y="33528"/>
                  </a:cubicBezTo>
                  <a:cubicBezTo>
                    <a:pt x="2720" y="31999"/>
                    <a:pt x="3342" y="30457"/>
                    <a:pt x="3916" y="28895"/>
                  </a:cubicBezTo>
                  <a:cubicBezTo>
                    <a:pt x="4202" y="28115"/>
                    <a:pt x="4477" y="27330"/>
                    <a:pt x="4734" y="26540"/>
                  </a:cubicBezTo>
                  <a:cubicBezTo>
                    <a:pt x="4864" y="26145"/>
                    <a:pt x="4988" y="25748"/>
                    <a:pt x="5108" y="25350"/>
                  </a:cubicBezTo>
                  <a:cubicBezTo>
                    <a:pt x="5229" y="24953"/>
                    <a:pt x="5344" y="24553"/>
                    <a:pt x="5452" y="24152"/>
                  </a:cubicBezTo>
                  <a:cubicBezTo>
                    <a:pt x="5669" y="23350"/>
                    <a:pt x="5862" y="22540"/>
                    <a:pt x="6015" y="21723"/>
                  </a:cubicBezTo>
                  <a:cubicBezTo>
                    <a:pt x="6168" y="20905"/>
                    <a:pt x="6279" y="20079"/>
                    <a:pt x="6308" y="19248"/>
                  </a:cubicBezTo>
                  <a:cubicBezTo>
                    <a:pt x="6383" y="17586"/>
                    <a:pt x="6402" y="15922"/>
                    <a:pt x="6332" y="14261"/>
                  </a:cubicBezTo>
                  <a:cubicBezTo>
                    <a:pt x="6262" y="12600"/>
                    <a:pt x="6104" y="10941"/>
                    <a:pt x="5822" y="9303"/>
                  </a:cubicBezTo>
                  <a:cubicBezTo>
                    <a:pt x="5539" y="7665"/>
                    <a:pt x="5132" y="6045"/>
                    <a:pt x="4568" y="4481"/>
                  </a:cubicBezTo>
                  <a:cubicBezTo>
                    <a:pt x="4286" y="3699"/>
                    <a:pt x="3966" y="2930"/>
                    <a:pt x="3603" y="2182"/>
                  </a:cubicBezTo>
                  <a:cubicBezTo>
                    <a:pt x="3242" y="1434"/>
                    <a:pt x="2840" y="704"/>
                    <a:pt x="2397"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5" name="Google Shape;615;p30"/>
          <p:cNvSpPr txBox="1"/>
          <p:nvPr/>
        </p:nvSpPr>
        <p:spPr>
          <a:xfrm>
            <a:off x="1266702" y="2332286"/>
            <a:ext cx="763500" cy="53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sz="3000">
              <a:solidFill>
                <a:schemeClr val="accent2"/>
              </a:solidFill>
              <a:latin typeface="Suez One"/>
              <a:ea typeface="Suez One"/>
              <a:cs typeface="Suez One"/>
              <a:sym typeface="Suez One"/>
            </a:endParaRPr>
          </a:p>
        </p:txBody>
      </p:sp>
      <p:sp>
        <p:nvSpPr>
          <p:cNvPr id="616" name="Google Shape;616;p30"/>
          <p:cNvSpPr txBox="1"/>
          <p:nvPr/>
        </p:nvSpPr>
        <p:spPr>
          <a:xfrm>
            <a:off x="1266712" y="1123586"/>
            <a:ext cx="763500" cy="53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sz="3000">
              <a:solidFill>
                <a:schemeClr val="accent2"/>
              </a:solidFill>
              <a:latin typeface="Suez One"/>
              <a:ea typeface="Suez One"/>
              <a:cs typeface="Suez One"/>
              <a:sym typeface="Suez One"/>
            </a:endParaRPr>
          </a:p>
        </p:txBody>
      </p:sp>
      <p:sp>
        <p:nvSpPr>
          <p:cNvPr id="617" name="Google Shape;617;p30"/>
          <p:cNvSpPr txBox="1"/>
          <p:nvPr/>
        </p:nvSpPr>
        <p:spPr>
          <a:xfrm>
            <a:off x="1266707" y="3540986"/>
            <a:ext cx="763500" cy="531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sz="3000">
              <a:solidFill>
                <a:schemeClr val="accent2"/>
              </a:solidFill>
              <a:latin typeface="Suez One"/>
              <a:ea typeface="Suez One"/>
              <a:cs typeface="Suez One"/>
              <a:sym typeface="Suez One"/>
            </a:endParaRPr>
          </a:p>
        </p:txBody>
      </p:sp>
      <p:grpSp>
        <p:nvGrpSpPr>
          <p:cNvPr id="618" name="Google Shape;618;p30"/>
          <p:cNvGrpSpPr/>
          <p:nvPr/>
        </p:nvGrpSpPr>
        <p:grpSpPr>
          <a:xfrm rot="636581">
            <a:off x="469663" y="2036689"/>
            <a:ext cx="1157097" cy="3468229"/>
            <a:chOff x="3814667" y="4513410"/>
            <a:chExt cx="368075" cy="1103217"/>
          </a:xfrm>
        </p:grpSpPr>
        <p:sp>
          <p:nvSpPr>
            <p:cNvPr id="619" name="Google Shape;619;p30"/>
            <p:cNvSpPr/>
            <p:nvPr/>
          </p:nvSpPr>
          <p:spPr>
            <a:xfrm flipH="1">
              <a:off x="3817042" y="4597690"/>
              <a:ext cx="198953" cy="148709"/>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0"/>
            <p:cNvSpPr/>
            <p:nvPr/>
          </p:nvSpPr>
          <p:spPr>
            <a:xfrm flipH="1">
              <a:off x="4006210" y="4675312"/>
              <a:ext cx="92520" cy="148501"/>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0"/>
            <p:cNvSpPr/>
            <p:nvPr/>
          </p:nvSpPr>
          <p:spPr>
            <a:xfrm flipH="1">
              <a:off x="3888840" y="4776181"/>
              <a:ext cx="113420" cy="58449"/>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0"/>
            <p:cNvSpPr/>
            <p:nvPr/>
          </p:nvSpPr>
          <p:spPr>
            <a:xfrm flipH="1">
              <a:off x="3876587" y="4665412"/>
              <a:ext cx="219378" cy="182661"/>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0"/>
            <p:cNvSpPr/>
            <p:nvPr/>
          </p:nvSpPr>
          <p:spPr>
            <a:xfrm flipH="1">
              <a:off x="4038198" y="4768719"/>
              <a:ext cx="77447" cy="143358"/>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0"/>
            <p:cNvSpPr/>
            <p:nvPr/>
          </p:nvSpPr>
          <p:spPr>
            <a:xfrm flipH="1">
              <a:off x="3926656" y="4845091"/>
              <a:ext cx="98912" cy="6808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0"/>
            <p:cNvSpPr/>
            <p:nvPr/>
          </p:nvSpPr>
          <p:spPr>
            <a:xfrm flipH="1">
              <a:off x="3920199" y="4763338"/>
              <a:ext cx="207367" cy="170888"/>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0"/>
            <p:cNvSpPr/>
            <p:nvPr/>
          </p:nvSpPr>
          <p:spPr>
            <a:xfrm flipH="1">
              <a:off x="4058741" y="4859153"/>
              <a:ext cx="75098" cy="123379"/>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0"/>
            <p:cNvSpPr/>
            <p:nvPr/>
          </p:nvSpPr>
          <p:spPr>
            <a:xfrm flipH="1">
              <a:off x="3980942" y="4932047"/>
              <a:ext cx="61065" cy="53841"/>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0"/>
            <p:cNvSpPr/>
            <p:nvPr/>
          </p:nvSpPr>
          <p:spPr>
            <a:xfrm flipH="1">
              <a:off x="3955101" y="4853653"/>
              <a:ext cx="194018" cy="149691"/>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0"/>
            <p:cNvSpPr/>
            <p:nvPr/>
          </p:nvSpPr>
          <p:spPr>
            <a:xfrm flipH="1">
              <a:off x="4012723" y="4999085"/>
              <a:ext cx="43911" cy="59163"/>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0"/>
            <p:cNvSpPr/>
            <p:nvPr/>
          </p:nvSpPr>
          <p:spPr>
            <a:xfrm flipH="1">
              <a:off x="4067242" y="4962014"/>
              <a:ext cx="99477" cy="108455"/>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0"/>
            <p:cNvSpPr/>
            <p:nvPr/>
          </p:nvSpPr>
          <p:spPr>
            <a:xfrm flipH="1">
              <a:off x="4000736" y="4955592"/>
              <a:ext cx="166488" cy="138007"/>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0"/>
            <p:cNvSpPr/>
            <p:nvPr/>
          </p:nvSpPr>
          <p:spPr>
            <a:xfrm flipH="1">
              <a:off x="3995687" y="5055510"/>
              <a:ext cx="60857" cy="86187"/>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0"/>
            <p:cNvSpPr/>
            <p:nvPr/>
          </p:nvSpPr>
          <p:spPr>
            <a:xfrm flipH="1">
              <a:off x="4069353" y="5058810"/>
              <a:ext cx="99833" cy="109793"/>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0"/>
            <p:cNvSpPr/>
            <p:nvPr/>
          </p:nvSpPr>
          <p:spPr>
            <a:xfrm flipH="1">
              <a:off x="3989141" y="5049446"/>
              <a:ext cx="185485" cy="140147"/>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0"/>
            <p:cNvSpPr/>
            <p:nvPr/>
          </p:nvSpPr>
          <p:spPr>
            <a:xfrm flipH="1">
              <a:off x="4066974" y="5150820"/>
              <a:ext cx="108128" cy="92371"/>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0"/>
            <p:cNvSpPr/>
            <p:nvPr/>
          </p:nvSpPr>
          <p:spPr>
            <a:xfrm flipH="1">
              <a:off x="3986323" y="5150493"/>
              <a:ext cx="67011" cy="95314"/>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0"/>
            <p:cNvSpPr/>
            <p:nvPr/>
          </p:nvSpPr>
          <p:spPr>
            <a:xfrm flipH="1">
              <a:off x="3969668" y="5144250"/>
              <a:ext cx="213075" cy="123231"/>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0"/>
            <p:cNvSpPr/>
            <p:nvPr/>
          </p:nvSpPr>
          <p:spPr>
            <a:xfrm flipH="1">
              <a:off x="3964353" y="5234387"/>
              <a:ext cx="72868" cy="104025"/>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0"/>
            <p:cNvSpPr/>
            <p:nvPr/>
          </p:nvSpPr>
          <p:spPr>
            <a:xfrm flipH="1">
              <a:off x="4051545" y="5257010"/>
              <a:ext cx="108187" cy="85028"/>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0"/>
            <p:cNvSpPr/>
            <p:nvPr/>
          </p:nvSpPr>
          <p:spPr>
            <a:xfrm flipH="1">
              <a:off x="3946746" y="5227728"/>
              <a:ext cx="221459" cy="141931"/>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0"/>
            <p:cNvSpPr/>
            <p:nvPr/>
          </p:nvSpPr>
          <p:spPr>
            <a:xfrm flipH="1">
              <a:off x="3931109" y="5332015"/>
              <a:ext cx="215334" cy="139850"/>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0"/>
            <p:cNvSpPr/>
            <p:nvPr/>
          </p:nvSpPr>
          <p:spPr>
            <a:xfrm flipH="1">
              <a:off x="3874119" y="4591596"/>
              <a:ext cx="226840" cy="1025031"/>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0"/>
            <p:cNvSpPr/>
            <p:nvPr/>
          </p:nvSpPr>
          <p:spPr>
            <a:xfrm flipH="1">
              <a:off x="3814667" y="4513410"/>
              <a:ext cx="118563" cy="166220"/>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30"/>
            <p:cNvSpPr/>
            <p:nvPr/>
          </p:nvSpPr>
          <p:spPr>
            <a:xfrm flipH="1">
              <a:off x="3854596" y="4549827"/>
              <a:ext cx="52414" cy="84403"/>
            </a:xfrm>
            <a:custGeom>
              <a:rect b="b" l="l" r="r" t="t"/>
              <a:pathLst>
                <a:path extrusionOk="0" fill="none" h="2839" w="1763">
                  <a:moveTo>
                    <a:pt x="0" y="2838"/>
                  </a:moveTo>
                  <a:cubicBezTo>
                    <a:pt x="490" y="1836"/>
                    <a:pt x="1081" y="883"/>
                    <a:pt x="1763"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0"/>
            <p:cNvSpPr/>
            <p:nvPr/>
          </p:nvSpPr>
          <p:spPr>
            <a:xfrm flipH="1">
              <a:off x="3884889" y="4714970"/>
              <a:ext cx="57379" cy="19295"/>
            </a:xfrm>
            <a:custGeom>
              <a:rect b="b" l="l" r="r" t="t"/>
              <a:pathLst>
                <a:path extrusionOk="0" fill="none" h="649" w="1930">
                  <a:moveTo>
                    <a:pt x="0" y="648"/>
                  </a:moveTo>
                  <a:cubicBezTo>
                    <a:pt x="682" y="586"/>
                    <a:pt x="1349" y="363"/>
                    <a:pt x="193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0"/>
            <p:cNvSpPr/>
            <p:nvPr/>
          </p:nvSpPr>
          <p:spPr>
            <a:xfrm flipH="1">
              <a:off x="3975563" y="4662023"/>
              <a:ext cx="15192" cy="59133"/>
            </a:xfrm>
            <a:custGeom>
              <a:rect b="b" l="l" r="r" t="t"/>
              <a:pathLst>
                <a:path extrusionOk="0" fill="none" h="1989" w="511">
                  <a:moveTo>
                    <a:pt x="511" y="1988"/>
                  </a:moveTo>
                  <a:cubicBezTo>
                    <a:pt x="178" y="1382"/>
                    <a:pt x="1" y="692"/>
                    <a:pt x="2"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0"/>
            <p:cNvSpPr/>
            <p:nvPr/>
          </p:nvSpPr>
          <p:spPr>
            <a:xfrm flipH="1">
              <a:off x="4012753" y="4721242"/>
              <a:ext cx="27560" cy="91152"/>
            </a:xfrm>
            <a:custGeom>
              <a:rect b="b" l="l" r="r" t="t"/>
              <a:pathLst>
                <a:path extrusionOk="0" fill="none" h="3066" w="927">
                  <a:moveTo>
                    <a:pt x="0" y="1"/>
                  </a:moveTo>
                  <a:cubicBezTo>
                    <a:pt x="617" y="884"/>
                    <a:pt x="785" y="1996"/>
                    <a:pt x="927" y="3066"/>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0"/>
            <p:cNvSpPr/>
            <p:nvPr/>
          </p:nvSpPr>
          <p:spPr>
            <a:xfrm flipH="1">
              <a:off x="4040579" y="4822260"/>
              <a:ext cx="25300" cy="76763"/>
            </a:xfrm>
            <a:custGeom>
              <a:rect b="b" l="l" r="r" t="t"/>
              <a:pathLst>
                <a:path extrusionOk="0" fill="none" h="2582" w="851">
                  <a:moveTo>
                    <a:pt x="0" y="0"/>
                  </a:moveTo>
                  <a:cubicBezTo>
                    <a:pt x="535" y="743"/>
                    <a:pt x="699" y="1680"/>
                    <a:pt x="850" y="258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0"/>
            <p:cNvSpPr/>
            <p:nvPr/>
          </p:nvSpPr>
          <p:spPr>
            <a:xfrm flipH="1">
              <a:off x="3908463" y="4785159"/>
              <a:ext cx="83958" cy="40314"/>
            </a:xfrm>
            <a:custGeom>
              <a:rect b="b" l="l" r="r" t="t"/>
              <a:pathLst>
                <a:path extrusionOk="0" fill="none" h="1356" w="2824">
                  <a:moveTo>
                    <a:pt x="0" y="1356"/>
                  </a:moveTo>
                  <a:cubicBezTo>
                    <a:pt x="860" y="757"/>
                    <a:pt x="1818" y="296"/>
                    <a:pt x="2824"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0"/>
            <p:cNvSpPr/>
            <p:nvPr/>
          </p:nvSpPr>
          <p:spPr>
            <a:xfrm flipH="1">
              <a:off x="3974225" y="4866585"/>
              <a:ext cx="32079" cy="23784"/>
            </a:xfrm>
            <a:custGeom>
              <a:rect b="b" l="l" r="r" t="t"/>
              <a:pathLst>
                <a:path extrusionOk="0" fill="none" h="800" w="1079">
                  <a:moveTo>
                    <a:pt x="1078" y="0"/>
                  </a:moveTo>
                  <a:cubicBezTo>
                    <a:pt x="709" y="252"/>
                    <a:pt x="349" y="520"/>
                    <a:pt x="0" y="799"/>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0"/>
            <p:cNvSpPr/>
            <p:nvPr/>
          </p:nvSpPr>
          <p:spPr>
            <a:xfrm flipH="1">
              <a:off x="4063530" y="4904430"/>
              <a:ext cx="26192" cy="56903"/>
            </a:xfrm>
            <a:custGeom>
              <a:rect b="b" l="l" r="r" t="t"/>
              <a:pathLst>
                <a:path extrusionOk="0" fill="none" h="1914" w="881">
                  <a:moveTo>
                    <a:pt x="0" y="0"/>
                  </a:moveTo>
                  <a:cubicBezTo>
                    <a:pt x="421" y="568"/>
                    <a:pt x="724" y="1224"/>
                    <a:pt x="881" y="191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0"/>
            <p:cNvSpPr/>
            <p:nvPr/>
          </p:nvSpPr>
          <p:spPr>
            <a:xfrm flipH="1">
              <a:off x="4077709" y="5002088"/>
              <a:ext cx="40373" cy="49500"/>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0"/>
            <p:cNvSpPr/>
            <p:nvPr/>
          </p:nvSpPr>
          <p:spPr>
            <a:xfrm flipH="1">
              <a:off x="4024139" y="5084733"/>
              <a:ext cx="25241" cy="37281"/>
            </a:xfrm>
            <a:custGeom>
              <a:rect b="b" l="l" r="r" t="t"/>
              <a:pathLst>
                <a:path extrusionOk="0" fill="none" h="1254" w="849">
                  <a:moveTo>
                    <a:pt x="848" y="0"/>
                  </a:moveTo>
                  <a:cubicBezTo>
                    <a:pt x="518" y="383"/>
                    <a:pt x="233" y="804"/>
                    <a:pt x="1" y="125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0"/>
            <p:cNvSpPr/>
            <p:nvPr/>
          </p:nvSpPr>
          <p:spPr>
            <a:xfrm flipH="1">
              <a:off x="3998008" y="5266196"/>
              <a:ext cx="28868" cy="53336"/>
            </a:xfrm>
            <a:custGeom>
              <a:rect b="b" l="l" r="r" t="t"/>
              <a:pathLst>
                <a:path extrusionOk="0" fill="none" h="1794" w="971">
                  <a:moveTo>
                    <a:pt x="970" y="0"/>
                  </a:moveTo>
                  <a:cubicBezTo>
                    <a:pt x="521" y="517"/>
                    <a:pt x="186" y="1134"/>
                    <a:pt x="1" y="179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0"/>
            <p:cNvSpPr/>
            <p:nvPr/>
          </p:nvSpPr>
          <p:spPr>
            <a:xfrm flipH="1">
              <a:off x="4075123" y="5291020"/>
              <a:ext cx="44298" cy="29492"/>
            </a:xfrm>
            <a:custGeom>
              <a:rect b="b" l="l" r="r" t="t"/>
              <a:pathLst>
                <a:path extrusionOk="0" fill="none" h="992" w="1490">
                  <a:moveTo>
                    <a:pt x="1" y="0"/>
                  </a:moveTo>
                  <a:cubicBezTo>
                    <a:pt x="442" y="405"/>
                    <a:pt x="946" y="741"/>
                    <a:pt x="1490" y="99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0"/>
            <p:cNvSpPr/>
            <p:nvPr/>
          </p:nvSpPr>
          <p:spPr>
            <a:xfrm flipH="1">
              <a:off x="4006272" y="5163514"/>
              <a:ext cx="36865" cy="54317"/>
            </a:xfrm>
            <a:custGeom>
              <a:rect b="b" l="l" r="r" t="t"/>
              <a:pathLst>
                <a:path extrusionOk="0" fill="none" h="1827" w="1240">
                  <a:moveTo>
                    <a:pt x="0" y="1827"/>
                  </a:moveTo>
                  <a:cubicBezTo>
                    <a:pt x="287" y="1145"/>
                    <a:pt x="711" y="520"/>
                    <a:pt x="1239"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0"/>
            <p:cNvSpPr/>
            <p:nvPr/>
          </p:nvSpPr>
          <p:spPr>
            <a:xfrm flipH="1">
              <a:off x="4090552" y="5185364"/>
              <a:ext cx="38887" cy="29106"/>
            </a:xfrm>
            <a:custGeom>
              <a:rect b="b" l="l" r="r" t="t"/>
              <a:pathLst>
                <a:path extrusionOk="0" fill="none" h="979" w="1308">
                  <a:moveTo>
                    <a:pt x="1307" y="978"/>
                  </a:moveTo>
                  <a:cubicBezTo>
                    <a:pt x="910" y="605"/>
                    <a:pt x="471" y="276"/>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0"/>
            <p:cNvSpPr/>
            <p:nvPr/>
          </p:nvSpPr>
          <p:spPr>
            <a:xfrm flipH="1">
              <a:off x="4081187" y="5085179"/>
              <a:ext cx="48133" cy="53841"/>
            </a:xfrm>
            <a:custGeom>
              <a:rect b="b" l="l" r="r" t="t"/>
              <a:pathLst>
                <a:path extrusionOk="0" fill="none" h="1811" w="1619">
                  <a:moveTo>
                    <a:pt x="1618" y="1811"/>
                  </a:moveTo>
                  <a:cubicBezTo>
                    <a:pt x="1215" y="1101"/>
                    <a:pt x="660" y="480"/>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0"/>
            <p:cNvSpPr/>
            <p:nvPr/>
          </p:nvSpPr>
          <p:spPr>
            <a:xfrm flipH="1">
              <a:off x="4034842" y="5021441"/>
              <a:ext cx="13379" cy="17511"/>
            </a:xfrm>
            <a:custGeom>
              <a:rect b="b" l="l" r="r" t="t"/>
              <a:pathLst>
                <a:path extrusionOk="0" fill="none" h="589" w="450">
                  <a:moveTo>
                    <a:pt x="0" y="589"/>
                  </a:moveTo>
                  <a:cubicBezTo>
                    <a:pt x="150" y="393"/>
                    <a:pt x="299" y="196"/>
                    <a:pt x="449"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0"/>
            <p:cNvSpPr/>
            <p:nvPr/>
          </p:nvSpPr>
          <p:spPr>
            <a:xfrm flipH="1">
              <a:off x="3997145" y="4943790"/>
              <a:ext cx="30889" cy="22862"/>
            </a:xfrm>
            <a:custGeom>
              <a:rect b="b" l="l" r="r" t="t"/>
              <a:pathLst>
                <a:path extrusionOk="0" fill="none" h="769" w="1039">
                  <a:moveTo>
                    <a:pt x="0" y="768"/>
                  </a:moveTo>
                  <a:cubicBezTo>
                    <a:pt x="316" y="475"/>
                    <a:pt x="665" y="217"/>
                    <a:pt x="1038"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1" name="Google Shape;661;p30"/>
          <p:cNvGrpSpPr/>
          <p:nvPr/>
        </p:nvGrpSpPr>
        <p:grpSpPr>
          <a:xfrm flipH="1" rot="1264639">
            <a:off x="7555999" y="2678293"/>
            <a:ext cx="1224364" cy="2573934"/>
            <a:chOff x="5649911" y="3881787"/>
            <a:chExt cx="774384" cy="1627959"/>
          </a:xfrm>
        </p:grpSpPr>
        <p:sp>
          <p:nvSpPr>
            <p:cNvPr id="662" name="Google Shape;662;p30"/>
            <p:cNvSpPr/>
            <p:nvPr/>
          </p:nvSpPr>
          <p:spPr>
            <a:xfrm>
              <a:off x="5649911" y="3881787"/>
              <a:ext cx="774384" cy="1474664"/>
            </a:xfrm>
            <a:custGeom>
              <a:rect b="b" l="l" r="r" t="t"/>
              <a:pathLst>
                <a:path extrusionOk="0" h="34487" w="18110">
                  <a:moveTo>
                    <a:pt x="8041" y="0"/>
                  </a:moveTo>
                  <a:cubicBezTo>
                    <a:pt x="7379" y="0"/>
                    <a:pt x="6916" y="1305"/>
                    <a:pt x="7733" y="3273"/>
                  </a:cubicBezTo>
                  <a:cubicBezTo>
                    <a:pt x="8581" y="5313"/>
                    <a:pt x="8415" y="6523"/>
                    <a:pt x="7679" y="6575"/>
                  </a:cubicBezTo>
                  <a:cubicBezTo>
                    <a:pt x="7669" y="6576"/>
                    <a:pt x="7658" y="6576"/>
                    <a:pt x="7646" y="6576"/>
                  </a:cubicBezTo>
                  <a:cubicBezTo>
                    <a:pt x="6956" y="6576"/>
                    <a:pt x="4012" y="5304"/>
                    <a:pt x="2755" y="5304"/>
                  </a:cubicBezTo>
                  <a:cubicBezTo>
                    <a:pt x="2524" y="5304"/>
                    <a:pt x="2350" y="5347"/>
                    <a:pt x="2257" y="5449"/>
                  </a:cubicBezTo>
                  <a:cubicBezTo>
                    <a:pt x="1653" y="6114"/>
                    <a:pt x="782" y="7484"/>
                    <a:pt x="3245" y="8897"/>
                  </a:cubicBezTo>
                  <a:cubicBezTo>
                    <a:pt x="5709" y="10311"/>
                    <a:pt x="7051" y="10409"/>
                    <a:pt x="6553" y="11043"/>
                  </a:cubicBezTo>
                  <a:cubicBezTo>
                    <a:pt x="6460" y="11162"/>
                    <a:pt x="6244" y="11206"/>
                    <a:pt x="5954" y="11206"/>
                  </a:cubicBezTo>
                  <a:cubicBezTo>
                    <a:pt x="5138" y="11206"/>
                    <a:pt x="3729" y="10860"/>
                    <a:pt x="2764" y="10860"/>
                  </a:cubicBezTo>
                  <a:cubicBezTo>
                    <a:pt x="2243" y="10860"/>
                    <a:pt x="1851" y="10960"/>
                    <a:pt x="1751" y="11271"/>
                  </a:cubicBezTo>
                  <a:cubicBezTo>
                    <a:pt x="1399" y="12361"/>
                    <a:pt x="6413" y="14968"/>
                    <a:pt x="6986" y="16310"/>
                  </a:cubicBezTo>
                  <a:cubicBezTo>
                    <a:pt x="7339" y="17138"/>
                    <a:pt x="6550" y="17493"/>
                    <a:pt x="5372" y="17493"/>
                  </a:cubicBezTo>
                  <a:cubicBezTo>
                    <a:pt x="4639" y="17493"/>
                    <a:pt x="3756" y="17355"/>
                    <a:pt x="2904" y="17109"/>
                  </a:cubicBezTo>
                  <a:cubicBezTo>
                    <a:pt x="2652" y="17036"/>
                    <a:pt x="2416" y="17002"/>
                    <a:pt x="2199" y="17002"/>
                  </a:cubicBezTo>
                  <a:cubicBezTo>
                    <a:pt x="505" y="17002"/>
                    <a:pt x="1" y="19082"/>
                    <a:pt x="2561" y="20907"/>
                  </a:cubicBezTo>
                  <a:cubicBezTo>
                    <a:pt x="5449" y="22966"/>
                    <a:pt x="5873" y="23943"/>
                    <a:pt x="5119" y="24159"/>
                  </a:cubicBezTo>
                  <a:cubicBezTo>
                    <a:pt x="4365" y="24375"/>
                    <a:pt x="2506" y="24669"/>
                    <a:pt x="5149" y="27516"/>
                  </a:cubicBezTo>
                  <a:cubicBezTo>
                    <a:pt x="7792" y="30363"/>
                    <a:pt x="7240" y="34487"/>
                    <a:pt x="7240" y="34487"/>
                  </a:cubicBezTo>
                  <a:cubicBezTo>
                    <a:pt x="7240" y="34487"/>
                    <a:pt x="10023" y="30309"/>
                    <a:pt x="11981" y="28498"/>
                  </a:cubicBezTo>
                  <a:cubicBezTo>
                    <a:pt x="13940" y="26687"/>
                    <a:pt x="14718" y="25345"/>
                    <a:pt x="13948" y="24497"/>
                  </a:cubicBezTo>
                  <a:cubicBezTo>
                    <a:pt x="13178" y="23648"/>
                    <a:pt x="17537" y="23562"/>
                    <a:pt x="17824" y="22165"/>
                  </a:cubicBezTo>
                  <a:cubicBezTo>
                    <a:pt x="18109" y="20770"/>
                    <a:pt x="13816" y="18439"/>
                    <a:pt x="15335" y="17310"/>
                  </a:cubicBezTo>
                  <a:cubicBezTo>
                    <a:pt x="16853" y="16182"/>
                    <a:pt x="17803" y="15390"/>
                    <a:pt x="16028" y="13103"/>
                  </a:cubicBezTo>
                  <a:cubicBezTo>
                    <a:pt x="14254" y="10817"/>
                    <a:pt x="16676" y="12642"/>
                    <a:pt x="16528" y="10966"/>
                  </a:cubicBezTo>
                  <a:cubicBezTo>
                    <a:pt x="16380" y="9289"/>
                    <a:pt x="13633" y="7693"/>
                    <a:pt x="12979" y="6393"/>
                  </a:cubicBezTo>
                  <a:cubicBezTo>
                    <a:pt x="12325" y="5093"/>
                    <a:pt x="10082" y="1626"/>
                    <a:pt x="10082" y="1626"/>
                  </a:cubicBezTo>
                  <a:cubicBezTo>
                    <a:pt x="10082" y="1626"/>
                    <a:pt x="8815" y="105"/>
                    <a:pt x="8114" y="5"/>
                  </a:cubicBezTo>
                  <a:cubicBezTo>
                    <a:pt x="8090" y="2"/>
                    <a:pt x="8065" y="0"/>
                    <a:pt x="8041"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0"/>
            <p:cNvSpPr/>
            <p:nvPr/>
          </p:nvSpPr>
          <p:spPr>
            <a:xfrm>
              <a:off x="5974588" y="3882001"/>
              <a:ext cx="449707" cy="1452215"/>
            </a:xfrm>
            <a:custGeom>
              <a:rect b="b" l="l" r="r" t="t"/>
              <a:pathLst>
                <a:path extrusionOk="0" h="33962" w="10517">
                  <a:moveTo>
                    <a:pt x="521" y="0"/>
                  </a:moveTo>
                  <a:lnTo>
                    <a:pt x="521" y="0"/>
                  </a:lnTo>
                  <a:cubicBezTo>
                    <a:pt x="4237" y="5911"/>
                    <a:pt x="4728" y="12990"/>
                    <a:pt x="4415" y="19464"/>
                  </a:cubicBezTo>
                  <a:cubicBezTo>
                    <a:pt x="4219" y="23535"/>
                    <a:pt x="1783" y="29840"/>
                    <a:pt x="1" y="33961"/>
                  </a:cubicBezTo>
                  <a:cubicBezTo>
                    <a:pt x="812" y="32785"/>
                    <a:pt x="2853" y="29912"/>
                    <a:pt x="4388" y="28493"/>
                  </a:cubicBezTo>
                  <a:cubicBezTo>
                    <a:pt x="6347" y="26682"/>
                    <a:pt x="7125" y="25340"/>
                    <a:pt x="6354" y="24492"/>
                  </a:cubicBezTo>
                  <a:cubicBezTo>
                    <a:pt x="5585" y="23643"/>
                    <a:pt x="9944" y="23557"/>
                    <a:pt x="10230" y="22161"/>
                  </a:cubicBezTo>
                  <a:cubicBezTo>
                    <a:pt x="10516" y="20765"/>
                    <a:pt x="6222" y="18434"/>
                    <a:pt x="7741" y="17305"/>
                  </a:cubicBezTo>
                  <a:cubicBezTo>
                    <a:pt x="9259" y="16177"/>
                    <a:pt x="10210" y="15385"/>
                    <a:pt x="8435" y="13098"/>
                  </a:cubicBezTo>
                  <a:cubicBezTo>
                    <a:pt x="6661" y="10812"/>
                    <a:pt x="9083" y="12637"/>
                    <a:pt x="8935" y="10962"/>
                  </a:cubicBezTo>
                  <a:cubicBezTo>
                    <a:pt x="8786" y="9285"/>
                    <a:pt x="6040" y="7688"/>
                    <a:pt x="5386" y="6388"/>
                  </a:cubicBezTo>
                  <a:cubicBezTo>
                    <a:pt x="4731" y="5088"/>
                    <a:pt x="2489" y="1621"/>
                    <a:pt x="2489" y="1621"/>
                  </a:cubicBezTo>
                  <a:cubicBezTo>
                    <a:pt x="2489" y="1621"/>
                    <a:pt x="1222" y="100"/>
                    <a:pt x="521" y="0"/>
                  </a:cubicBezTo>
                  <a:close/>
                </a:path>
              </a:pathLst>
            </a:custGeom>
            <a:solidFill>
              <a:srgbClr val="FF73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0"/>
            <p:cNvSpPr/>
            <p:nvPr/>
          </p:nvSpPr>
          <p:spPr>
            <a:xfrm>
              <a:off x="5894370" y="3882001"/>
              <a:ext cx="273750" cy="1627745"/>
            </a:xfrm>
            <a:custGeom>
              <a:rect b="b" l="l" r="r" t="t"/>
              <a:pathLst>
                <a:path extrusionOk="0" h="38067" w="6402">
                  <a:moveTo>
                    <a:pt x="2397" y="0"/>
                  </a:moveTo>
                  <a:cubicBezTo>
                    <a:pt x="2839" y="704"/>
                    <a:pt x="3241" y="1435"/>
                    <a:pt x="3601" y="2183"/>
                  </a:cubicBezTo>
                  <a:cubicBezTo>
                    <a:pt x="3962" y="2932"/>
                    <a:pt x="4281" y="3701"/>
                    <a:pt x="4562" y="4483"/>
                  </a:cubicBezTo>
                  <a:cubicBezTo>
                    <a:pt x="5125" y="6047"/>
                    <a:pt x="5531" y="7666"/>
                    <a:pt x="5812" y="9304"/>
                  </a:cubicBezTo>
                  <a:cubicBezTo>
                    <a:pt x="6094" y="10942"/>
                    <a:pt x="6252" y="12601"/>
                    <a:pt x="6320" y="14261"/>
                  </a:cubicBezTo>
                  <a:cubicBezTo>
                    <a:pt x="6390" y="15922"/>
                    <a:pt x="6370" y="17586"/>
                    <a:pt x="6294" y="19246"/>
                  </a:cubicBezTo>
                  <a:cubicBezTo>
                    <a:pt x="6265" y="20078"/>
                    <a:pt x="6156" y="20903"/>
                    <a:pt x="6004" y="21720"/>
                  </a:cubicBezTo>
                  <a:cubicBezTo>
                    <a:pt x="5851" y="22537"/>
                    <a:pt x="5659" y="23347"/>
                    <a:pt x="5441" y="24149"/>
                  </a:cubicBezTo>
                  <a:cubicBezTo>
                    <a:pt x="5333" y="24550"/>
                    <a:pt x="5219" y="24949"/>
                    <a:pt x="5099" y="25347"/>
                  </a:cubicBezTo>
                  <a:cubicBezTo>
                    <a:pt x="4978" y="25745"/>
                    <a:pt x="4855" y="26142"/>
                    <a:pt x="4725" y="26537"/>
                  </a:cubicBezTo>
                  <a:cubicBezTo>
                    <a:pt x="4468" y="27327"/>
                    <a:pt x="4194" y="28112"/>
                    <a:pt x="3907" y="28892"/>
                  </a:cubicBezTo>
                  <a:cubicBezTo>
                    <a:pt x="3335" y="30453"/>
                    <a:pt x="2714" y="31996"/>
                    <a:pt x="2061" y="33526"/>
                  </a:cubicBezTo>
                  <a:cubicBezTo>
                    <a:pt x="1735" y="34290"/>
                    <a:pt x="1401" y="35050"/>
                    <a:pt x="1057" y="35809"/>
                  </a:cubicBezTo>
                  <a:cubicBezTo>
                    <a:pt x="714" y="36565"/>
                    <a:pt x="364" y="37320"/>
                    <a:pt x="1" y="38066"/>
                  </a:cubicBezTo>
                  <a:cubicBezTo>
                    <a:pt x="365" y="37320"/>
                    <a:pt x="716" y="36566"/>
                    <a:pt x="1060" y="35810"/>
                  </a:cubicBezTo>
                  <a:cubicBezTo>
                    <a:pt x="1405" y="35053"/>
                    <a:pt x="1740" y="34292"/>
                    <a:pt x="2067" y="33528"/>
                  </a:cubicBezTo>
                  <a:cubicBezTo>
                    <a:pt x="2720" y="31999"/>
                    <a:pt x="3342" y="30457"/>
                    <a:pt x="3916" y="28895"/>
                  </a:cubicBezTo>
                  <a:cubicBezTo>
                    <a:pt x="4202" y="28115"/>
                    <a:pt x="4477" y="27330"/>
                    <a:pt x="4734" y="26540"/>
                  </a:cubicBezTo>
                  <a:cubicBezTo>
                    <a:pt x="4864" y="26145"/>
                    <a:pt x="4988" y="25748"/>
                    <a:pt x="5108" y="25350"/>
                  </a:cubicBezTo>
                  <a:cubicBezTo>
                    <a:pt x="5229" y="24953"/>
                    <a:pt x="5344" y="24553"/>
                    <a:pt x="5452" y="24152"/>
                  </a:cubicBezTo>
                  <a:cubicBezTo>
                    <a:pt x="5669" y="23350"/>
                    <a:pt x="5862" y="22540"/>
                    <a:pt x="6015" y="21723"/>
                  </a:cubicBezTo>
                  <a:cubicBezTo>
                    <a:pt x="6168" y="20905"/>
                    <a:pt x="6279" y="20079"/>
                    <a:pt x="6308" y="19248"/>
                  </a:cubicBezTo>
                  <a:cubicBezTo>
                    <a:pt x="6383" y="17586"/>
                    <a:pt x="6402" y="15922"/>
                    <a:pt x="6332" y="14261"/>
                  </a:cubicBezTo>
                  <a:cubicBezTo>
                    <a:pt x="6262" y="12600"/>
                    <a:pt x="6104" y="10941"/>
                    <a:pt x="5822" y="9303"/>
                  </a:cubicBezTo>
                  <a:cubicBezTo>
                    <a:pt x="5539" y="7665"/>
                    <a:pt x="5132" y="6045"/>
                    <a:pt x="4568" y="4481"/>
                  </a:cubicBezTo>
                  <a:cubicBezTo>
                    <a:pt x="4286" y="3699"/>
                    <a:pt x="3966" y="2930"/>
                    <a:pt x="3603" y="2182"/>
                  </a:cubicBezTo>
                  <a:cubicBezTo>
                    <a:pt x="3242" y="1434"/>
                    <a:pt x="2840" y="704"/>
                    <a:pt x="2397" y="0"/>
                  </a:cubicBezTo>
                  <a:close/>
                </a:path>
              </a:pathLst>
            </a:custGeom>
            <a:solidFill>
              <a:srgbClr val="FF8763"/>
            </a:solidFill>
            <a:ln cap="flat" cmpd="sng" w="19050">
              <a:solidFill>
                <a:srgbClr val="FF73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5" name="Google Shape;665;p30"/>
          <p:cNvGrpSpPr/>
          <p:nvPr/>
        </p:nvGrpSpPr>
        <p:grpSpPr>
          <a:xfrm flipH="1" rot="-636581">
            <a:off x="7481351" y="2072664"/>
            <a:ext cx="1157097" cy="3468229"/>
            <a:chOff x="3814667" y="4513410"/>
            <a:chExt cx="368075" cy="1103217"/>
          </a:xfrm>
        </p:grpSpPr>
        <p:sp>
          <p:nvSpPr>
            <p:cNvPr id="666" name="Google Shape;666;p30"/>
            <p:cNvSpPr/>
            <p:nvPr/>
          </p:nvSpPr>
          <p:spPr>
            <a:xfrm flipH="1">
              <a:off x="3817042" y="4597690"/>
              <a:ext cx="198953" cy="148709"/>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0"/>
            <p:cNvSpPr/>
            <p:nvPr/>
          </p:nvSpPr>
          <p:spPr>
            <a:xfrm flipH="1">
              <a:off x="4006210" y="4675312"/>
              <a:ext cx="92520" cy="148501"/>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0"/>
            <p:cNvSpPr/>
            <p:nvPr/>
          </p:nvSpPr>
          <p:spPr>
            <a:xfrm flipH="1">
              <a:off x="3888840" y="4776181"/>
              <a:ext cx="113420" cy="58449"/>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0"/>
            <p:cNvSpPr/>
            <p:nvPr/>
          </p:nvSpPr>
          <p:spPr>
            <a:xfrm flipH="1">
              <a:off x="3876587" y="4665412"/>
              <a:ext cx="219378" cy="182661"/>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0"/>
            <p:cNvSpPr/>
            <p:nvPr/>
          </p:nvSpPr>
          <p:spPr>
            <a:xfrm flipH="1">
              <a:off x="4038198" y="4768719"/>
              <a:ext cx="77447" cy="143358"/>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0"/>
            <p:cNvSpPr/>
            <p:nvPr/>
          </p:nvSpPr>
          <p:spPr>
            <a:xfrm flipH="1">
              <a:off x="3926656" y="4845091"/>
              <a:ext cx="98912" cy="6808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0"/>
            <p:cNvSpPr/>
            <p:nvPr/>
          </p:nvSpPr>
          <p:spPr>
            <a:xfrm flipH="1">
              <a:off x="3920199" y="4763338"/>
              <a:ext cx="207367" cy="170888"/>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0"/>
            <p:cNvSpPr/>
            <p:nvPr/>
          </p:nvSpPr>
          <p:spPr>
            <a:xfrm flipH="1">
              <a:off x="4058741" y="4859153"/>
              <a:ext cx="75098" cy="123379"/>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0"/>
            <p:cNvSpPr/>
            <p:nvPr/>
          </p:nvSpPr>
          <p:spPr>
            <a:xfrm flipH="1">
              <a:off x="3980942" y="4932047"/>
              <a:ext cx="61065" cy="53841"/>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0"/>
            <p:cNvSpPr/>
            <p:nvPr/>
          </p:nvSpPr>
          <p:spPr>
            <a:xfrm flipH="1">
              <a:off x="3955101" y="4853653"/>
              <a:ext cx="194018" cy="149691"/>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0"/>
            <p:cNvSpPr/>
            <p:nvPr/>
          </p:nvSpPr>
          <p:spPr>
            <a:xfrm flipH="1">
              <a:off x="4012723" y="4999085"/>
              <a:ext cx="43911" cy="59163"/>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0"/>
            <p:cNvSpPr/>
            <p:nvPr/>
          </p:nvSpPr>
          <p:spPr>
            <a:xfrm flipH="1">
              <a:off x="4067242" y="4962014"/>
              <a:ext cx="99477" cy="108455"/>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0"/>
            <p:cNvSpPr/>
            <p:nvPr/>
          </p:nvSpPr>
          <p:spPr>
            <a:xfrm flipH="1">
              <a:off x="4000736" y="4955592"/>
              <a:ext cx="166488" cy="138007"/>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0"/>
            <p:cNvSpPr/>
            <p:nvPr/>
          </p:nvSpPr>
          <p:spPr>
            <a:xfrm flipH="1">
              <a:off x="3995687" y="5055510"/>
              <a:ext cx="60857" cy="86187"/>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0"/>
            <p:cNvSpPr/>
            <p:nvPr/>
          </p:nvSpPr>
          <p:spPr>
            <a:xfrm flipH="1">
              <a:off x="4069353" y="5058810"/>
              <a:ext cx="99833" cy="109793"/>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0"/>
            <p:cNvSpPr/>
            <p:nvPr/>
          </p:nvSpPr>
          <p:spPr>
            <a:xfrm flipH="1">
              <a:off x="3989141" y="5049446"/>
              <a:ext cx="185485" cy="140147"/>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0"/>
            <p:cNvSpPr/>
            <p:nvPr/>
          </p:nvSpPr>
          <p:spPr>
            <a:xfrm flipH="1">
              <a:off x="4066974" y="5150820"/>
              <a:ext cx="108128" cy="92371"/>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0"/>
            <p:cNvSpPr/>
            <p:nvPr/>
          </p:nvSpPr>
          <p:spPr>
            <a:xfrm flipH="1">
              <a:off x="3986323" y="5150493"/>
              <a:ext cx="67011" cy="95314"/>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0"/>
            <p:cNvSpPr/>
            <p:nvPr/>
          </p:nvSpPr>
          <p:spPr>
            <a:xfrm flipH="1">
              <a:off x="3969668" y="5144250"/>
              <a:ext cx="213075" cy="123231"/>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0"/>
            <p:cNvSpPr/>
            <p:nvPr/>
          </p:nvSpPr>
          <p:spPr>
            <a:xfrm flipH="1">
              <a:off x="3964353" y="5234387"/>
              <a:ext cx="72868" cy="104025"/>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0"/>
            <p:cNvSpPr/>
            <p:nvPr/>
          </p:nvSpPr>
          <p:spPr>
            <a:xfrm flipH="1">
              <a:off x="4051545" y="5257010"/>
              <a:ext cx="108187" cy="85028"/>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0"/>
            <p:cNvSpPr/>
            <p:nvPr/>
          </p:nvSpPr>
          <p:spPr>
            <a:xfrm flipH="1">
              <a:off x="3946746" y="5227728"/>
              <a:ext cx="221459" cy="141931"/>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0"/>
            <p:cNvSpPr/>
            <p:nvPr/>
          </p:nvSpPr>
          <p:spPr>
            <a:xfrm flipH="1">
              <a:off x="3931109" y="5332015"/>
              <a:ext cx="215334" cy="139850"/>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0"/>
            <p:cNvSpPr/>
            <p:nvPr/>
          </p:nvSpPr>
          <p:spPr>
            <a:xfrm flipH="1">
              <a:off x="3874119" y="4591596"/>
              <a:ext cx="226840" cy="1025031"/>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0"/>
            <p:cNvSpPr/>
            <p:nvPr/>
          </p:nvSpPr>
          <p:spPr>
            <a:xfrm flipH="1">
              <a:off x="3814667" y="4513410"/>
              <a:ext cx="118563" cy="166220"/>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0"/>
            <p:cNvSpPr/>
            <p:nvPr/>
          </p:nvSpPr>
          <p:spPr>
            <a:xfrm flipH="1">
              <a:off x="3854596" y="4549827"/>
              <a:ext cx="52414" cy="84403"/>
            </a:xfrm>
            <a:custGeom>
              <a:rect b="b" l="l" r="r" t="t"/>
              <a:pathLst>
                <a:path extrusionOk="0" fill="none" h="2839" w="1763">
                  <a:moveTo>
                    <a:pt x="0" y="2838"/>
                  </a:moveTo>
                  <a:cubicBezTo>
                    <a:pt x="490" y="1836"/>
                    <a:pt x="1081" y="883"/>
                    <a:pt x="1763"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0"/>
            <p:cNvSpPr/>
            <p:nvPr/>
          </p:nvSpPr>
          <p:spPr>
            <a:xfrm flipH="1">
              <a:off x="3884889" y="4714970"/>
              <a:ext cx="57379" cy="19295"/>
            </a:xfrm>
            <a:custGeom>
              <a:rect b="b" l="l" r="r" t="t"/>
              <a:pathLst>
                <a:path extrusionOk="0" fill="none" h="649" w="1930">
                  <a:moveTo>
                    <a:pt x="0" y="648"/>
                  </a:moveTo>
                  <a:cubicBezTo>
                    <a:pt x="682" y="586"/>
                    <a:pt x="1349" y="363"/>
                    <a:pt x="193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0"/>
            <p:cNvSpPr/>
            <p:nvPr/>
          </p:nvSpPr>
          <p:spPr>
            <a:xfrm flipH="1">
              <a:off x="3975563" y="4662023"/>
              <a:ext cx="15192" cy="59133"/>
            </a:xfrm>
            <a:custGeom>
              <a:rect b="b" l="l" r="r" t="t"/>
              <a:pathLst>
                <a:path extrusionOk="0" fill="none" h="1989" w="511">
                  <a:moveTo>
                    <a:pt x="511" y="1988"/>
                  </a:moveTo>
                  <a:cubicBezTo>
                    <a:pt x="178" y="1382"/>
                    <a:pt x="1" y="692"/>
                    <a:pt x="2"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0"/>
            <p:cNvSpPr/>
            <p:nvPr/>
          </p:nvSpPr>
          <p:spPr>
            <a:xfrm flipH="1">
              <a:off x="4012753" y="4721242"/>
              <a:ext cx="27560" cy="91152"/>
            </a:xfrm>
            <a:custGeom>
              <a:rect b="b" l="l" r="r" t="t"/>
              <a:pathLst>
                <a:path extrusionOk="0" fill="none" h="3066" w="927">
                  <a:moveTo>
                    <a:pt x="0" y="1"/>
                  </a:moveTo>
                  <a:cubicBezTo>
                    <a:pt x="617" y="884"/>
                    <a:pt x="785" y="1996"/>
                    <a:pt x="927" y="3066"/>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0"/>
            <p:cNvSpPr/>
            <p:nvPr/>
          </p:nvSpPr>
          <p:spPr>
            <a:xfrm flipH="1">
              <a:off x="4040579" y="4822260"/>
              <a:ext cx="25300" cy="76763"/>
            </a:xfrm>
            <a:custGeom>
              <a:rect b="b" l="l" r="r" t="t"/>
              <a:pathLst>
                <a:path extrusionOk="0" fill="none" h="2582" w="851">
                  <a:moveTo>
                    <a:pt x="0" y="0"/>
                  </a:moveTo>
                  <a:cubicBezTo>
                    <a:pt x="535" y="743"/>
                    <a:pt x="699" y="1680"/>
                    <a:pt x="850" y="258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0"/>
            <p:cNvSpPr/>
            <p:nvPr/>
          </p:nvSpPr>
          <p:spPr>
            <a:xfrm flipH="1">
              <a:off x="3908463" y="4785159"/>
              <a:ext cx="83958" cy="40314"/>
            </a:xfrm>
            <a:custGeom>
              <a:rect b="b" l="l" r="r" t="t"/>
              <a:pathLst>
                <a:path extrusionOk="0" fill="none" h="1356" w="2824">
                  <a:moveTo>
                    <a:pt x="0" y="1356"/>
                  </a:moveTo>
                  <a:cubicBezTo>
                    <a:pt x="860" y="757"/>
                    <a:pt x="1818" y="296"/>
                    <a:pt x="2824"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0"/>
            <p:cNvSpPr/>
            <p:nvPr/>
          </p:nvSpPr>
          <p:spPr>
            <a:xfrm flipH="1">
              <a:off x="3974225" y="4866585"/>
              <a:ext cx="32079" cy="23784"/>
            </a:xfrm>
            <a:custGeom>
              <a:rect b="b" l="l" r="r" t="t"/>
              <a:pathLst>
                <a:path extrusionOk="0" fill="none" h="800" w="1079">
                  <a:moveTo>
                    <a:pt x="1078" y="0"/>
                  </a:moveTo>
                  <a:cubicBezTo>
                    <a:pt x="709" y="252"/>
                    <a:pt x="349" y="520"/>
                    <a:pt x="0" y="799"/>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0"/>
            <p:cNvSpPr/>
            <p:nvPr/>
          </p:nvSpPr>
          <p:spPr>
            <a:xfrm flipH="1">
              <a:off x="4063530" y="4904430"/>
              <a:ext cx="26192" cy="56903"/>
            </a:xfrm>
            <a:custGeom>
              <a:rect b="b" l="l" r="r" t="t"/>
              <a:pathLst>
                <a:path extrusionOk="0" fill="none" h="1914" w="881">
                  <a:moveTo>
                    <a:pt x="0" y="0"/>
                  </a:moveTo>
                  <a:cubicBezTo>
                    <a:pt x="421" y="568"/>
                    <a:pt x="724" y="1224"/>
                    <a:pt x="881" y="191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0"/>
            <p:cNvSpPr/>
            <p:nvPr/>
          </p:nvSpPr>
          <p:spPr>
            <a:xfrm flipH="1">
              <a:off x="4077709" y="5002088"/>
              <a:ext cx="40373" cy="49500"/>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0"/>
            <p:cNvSpPr/>
            <p:nvPr/>
          </p:nvSpPr>
          <p:spPr>
            <a:xfrm flipH="1">
              <a:off x="4024139" y="5084733"/>
              <a:ext cx="25241" cy="37281"/>
            </a:xfrm>
            <a:custGeom>
              <a:rect b="b" l="l" r="r" t="t"/>
              <a:pathLst>
                <a:path extrusionOk="0" fill="none" h="1254" w="849">
                  <a:moveTo>
                    <a:pt x="848" y="0"/>
                  </a:moveTo>
                  <a:cubicBezTo>
                    <a:pt x="518" y="383"/>
                    <a:pt x="233" y="804"/>
                    <a:pt x="1" y="125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0"/>
            <p:cNvSpPr/>
            <p:nvPr/>
          </p:nvSpPr>
          <p:spPr>
            <a:xfrm flipH="1">
              <a:off x="3998008" y="5266196"/>
              <a:ext cx="28868" cy="53336"/>
            </a:xfrm>
            <a:custGeom>
              <a:rect b="b" l="l" r="r" t="t"/>
              <a:pathLst>
                <a:path extrusionOk="0" fill="none" h="1794" w="971">
                  <a:moveTo>
                    <a:pt x="970" y="0"/>
                  </a:moveTo>
                  <a:cubicBezTo>
                    <a:pt x="521" y="517"/>
                    <a:pt x="186" y="1134"/>
                    <a:pt x="1" y="1794"/>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0"/>
            <p:cNvSpPr/>
            <p:nvPr/>
          </p:nvSpPr>
          <p:spPr>
            <a:xfrm flipH="1">
              <a:off x="4075123" y="5291020"/>
              <a:ext cx="44298" cy="29492"/>
            </a:xfrm>
            <a:custGeom>
              <a:rect b="b" l="l" r="r" t="t"/>
              <a:pathLst>
                <a:path extrusionOk="0" fill="none" h="992" w="1490">
                  <a:moveTo>
                    <a:pt x="1" y="0"/>
                  </a:moveTo>
                  <a:cubicBezTo>
                    <a:pt x="442" y="405"/>
                    <a:pt x="946" y="741"/>
                    <a:pt x="1490" y="992"/>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0"/>
            <p:cNvSpPr/>
            <p:nvPr/>
          </p:nvSpPr>
          <p:spPr>
            <a:xfrm flipH="1">
              <a:off x="4006272" y="5163514"/>
              <a:ext cx="36865" cy="54317"/>
            </a:xfrm>
            <a:custGeom>
              <a:rect b="b" l="l" r="r" t="t"/>
              <a:pathLst>
                <a:path extrusionOk="0" fill="none" h="1827" w="1240">
                  <a:moveTo>
                    <a:pt x="0" y="1827"/>
                  </a:moveTo>
                  <a:cubicBezTo>
                    <a:pt x="287" y="1145"/>
                    <a:pt x="711" y="520"/>
                    <a:pt x="1239"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0"/>
            <p:cNvSpPr/>
            <p:nvPr/>
          </p:nvSpPr>
          <p:spPr>
            <a:xfrm flipH="1">
              <a:off x="4090552" y="5185364"/>
              <a:ext cx="38887" cy="29106"/>
            </a:xfrm>
            <a:custGeom>
              <a:rect b="b" l="l" r="r" t="t"/>
              <a:pathLst>
                <a:path extrusionOk="0" fill="none" h="979" w="1308">
                  <a:moveTo>
                    <a:pt x="1307" y="978"/>
                  </a:moveTo>
                  <a:cubicBezTo>
                    <a:pt x="910" y="605"/>
                    <a:pt x="471" y="276"/>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0"/>
            <p:cNvSpPr/>
            <p:nvPr/>
          </p:nvSpPr>
          <p:spPr>
            <a:xfrm flipH="1">
              <a:off x="4081187" y="5085179"/>
              <a:ext cx="48133" cy="53841"/>
            </a:xfrm>
            <a:custGeom>
              <a:rect b="b" l="l" r="r" t="t"/>
              <a:pathLst>
                <a:path extrusionOk="0" fill="none" h="1811" w="1619">
                  <a:moveTo>
                    <a:pt x="1618" y="1811"/>
                  </a:moveTo>
                  <a:cubicBezTo>
                    <a:pt x="1215" y="1101"/>
                    <a:pt x="660" y="480"/>
                    <a:pt x="0" y="1"/>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0"/>
            <p:cNvSpPr/>
            <p:nvPr/>
          </p:nvSpPr>
          <p:spPr>
            <a:xfrm flipH="1">
              <a:off x="4034842" y="5021441"/>
              <a:ext cx="13379" cy="17511"/>
            </a:xfrm>
            <a:custGeom>
              <a:rect b="b" l="l" r="r" t="t"/>
              <a:pathLst>
                <a:path extrusionOk="0" fill="none" h="589" w="450">
                  <a:moveTo>
                    <a:pt x="0" y="589"/>
                  </a:moveTo>
                  <a:cubicBezTo>
                    <a:pt x="150" y="393"/>
                    <a:pt x="299" y="196"/>
                    <a:pt x="449"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30"/>
            <p:cNvSpPr/>
            <p:nvPr/>
          </p:nvSpPr>
          <p:spPr>
            <a:xfrm flipH="1">
              <a:off x="3997145" y="4943790"/>
              <a:ext cx="30889" cy="22862"/>
            </a:xfrm>
            <a:custGeom>
              <a:rect b="b" l="l" r="r" t="t"/>
              <a:pathLst>
                <a:path extrusionOk="0" fill="none" h="769" w="1039">
                  <a:moveTo>
                    <a:pt x="0" y="768"/>
                  </a:moveTo>
                  <a:cubicBezTo>
                    <a:pt x="316" y="475"/>
                    <a:pt x="665" y="217"/>
                    <a:pt x="1038" y="0"/>
                  </a:cubicBezTo>
                </a:path>
              </a:pathLst>
            </a:custGeom>
            <a:solidFill>
              <a:schemeClr val="accent3"/>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
    <p:spTree>
      <p:nvGrpSpPr>
        <p:cNvPr id="708" name="Shape 708"/>
        <p:cNvGrpSpPr/>
        <p:nvPr/>
      </p:nvGrpSpPr>
      <p:grpSpPr>
        <a:xfrm>
          <a:off x="0" y="0"/>
          <a:ext cx="0" cy="0"/>
          <a:chOff x="0" y="0"/>
          <a:chExt cx="0" cy="0"/>
        </a:xfrm>
      </p:grpSpPr>
      <p:sp>
        <p:nvSpPr>
          <p:cNvPr id="709" name="Google Shape;709;p31"/>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1"/>
          <p:cNvSpPr txBox="1"/>
          <p:nvPr>
            <p:ph type="title"/>
          </p:nvPr>
        </p:nvSpPr>
        <p:spPr>
          <a:xfrm>
            <a:off x="722738" y="1709188"/>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11" name="Google Shape;711;p31"/>
          <p:cNvSpPr txBox="1"/>
          <p:nvPr>
            <p:ph idx="1" type="subTitle"/>
          </p:nvPr>
        </p:nvSpPr>
        <p:spPr>
          <a:xfrm>
            <a:off x="810788" y="2295713"/>
            <a:ext cx="2691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2" name="Google Shape;712;p31"/>
          <p:cNvSpPr txBox="1"/>
          <p:nvPr>
            <p:ph idx="2" type="title"/>
          </p:nvPr>
        </p:nvSpPr>
        <p:spPr>
          <a:xfrm>
            <a:off x="5554140" y="1716825"/>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13" name="Google Shape;713;p31"/>
          <p:cNvSpPr txBox="1"/>
          <p:nvPr>
            <p:ph idx="3" type="subTitle"/>
          </p:nvPr>
        </p:nvSpPr>
        <p:spPr>
          <a:xfrm>
            <a:off x="5642190" y="2303350"/>
            <a:ext cx="2691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4" name="Google Shape;714;p31"/>
          <p:cNvSpPr txBox="1"/>
          <p:nvPr>
            <p:ph idx="4" type="title"/>
          </p:nvPr>
        </p:nvSpPr>
        <p:spPr>
          <a:xfrm>
            <a:off x="722738" y="3142588"/>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15" name="Google Shape;715;p31"/>
          <p:cNvSpPr txBox="1"/>
          <p:nvPr>
            <p:ph idx="5" type="subTitle"/>
          </p:nvPr>
        </p:nvSpPr>
        <p:spPr>
          <a:xfrm>
            <a:off x="810788" y="3729113"/>
            <a:ext cx="2691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6" name="Google Shape;716;p31"/>
          <p:cNvSpPr txBox="1"/>
          <p:nvPr>
            <p:ph idx="6" type="title"/>
          </p:nvPr>
        </p:nvSpPr>
        <p:spPr>
          <a:xfrm>
            <a:off x="5554140" y="3150225"/>
            <a:ext cx="28671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17" name="Google Shape;717;p31"/>
          <p:cNvSpPr txBox="1"/>
          <p:nvPr>
            <p:ph idx="7" type="subTitle"/>
          </p:nvPr>
        </p:nvSpPr>
        <p:spPr>
          <a:xfrm>
            <a:off x="5642190" y="3736750"/>
            <a:ext cx="26910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8" name="Google Shape;718;p31"/>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719" name="Google Shape;719;p31"/>
          <p:cNvGrpSpPr/>
          <p:nvPr/>
        </p:nvGrpSpPr>
        <p:grpSpPr>
          <a:xfrm>
            <a:off x="6889155" y="-92224"/>
            <a:ext cx="2425828" cy="1825103"/>
            <a:chOff x="1537778" y="3429566"/>
            <a:chExt cx="2593082" cy="1950939"/>
          </a:xfrm>
        </p:grpSpPr>
        <p:sp>
          <p:nvSpPr>
            <p:cNvPr id="720" name="Google Shape;720;p31"/>
            <p:cNvSpPr/>
            <p:nvPr/>
          </p:nvSpPr>
          <p:spPr>
            <a:xfrm rot="-2840641">
              <a:off x="2693123" y="3433203"/>
              <a:ext cx="861968" cy="1943665"/>
            </a:xfrm>
            <a:custGeom>
              <a:rect b="b" l="l" r="r" t="t"/>
              <a:pathLst>
                <a:path extrusionOk="0" h="23397" w="10376">
                  <a:moveTo>
                    <a:pt x="8" y="0"/>
                  </a:moveTo>
                  <a:lnTo>
                    <a:pt x="8" y="0"/>
                  </a:lnTo>
                  <a:cubicBezTo>
                    <a:pt x="0" y="134"/>
                    <a:pt x="0" y="267"/>
                    <a:pt x="2" y="401"/>
                  </a:cubicBezTo>
                  <a:cubicBezTo>
                    <a:pt x="3" y="470"/>
                    <a:pt x="7" y="538"/>
                    <a:pt x="10" y="606"/>
                  </a:cubicBezTo>
                  <a:lnTo>
                    <a:pt x="15" y="708"/>
                  </a:lnTo>
                  <a:cubicBezTo>
                    <a:pt x="17" y="742"/>
                    <a:pt x="19" y="776"/>
                    <a:pt x="21" y="810"/>
                  </a:cubicBezTo>
                  <a:cubicBezTo>
                    <a:pt x="41" y="1082"/>
                    <a:pt x="73" y="1353"/>
                    <a:pt x="117" y="1623"/>
                  </a:cubicBezTo>
                  <a:cubicBezTo>
                    <a:pt x="162" y="1892"/>
                    <a:pt x="216" y="2160"/>
                    <a:pt x="281" y="2425"/>
                  </a:cubicBezTo>
                  <a:cubicBezTo>
                    <a:pt x="349" y="2689"/>
                    <a:pt x="426" y="2952"/>
                    <a:pt x="514" y="3210"/>
                  </a:cubicBezTo>
                  <a:cubicBezTo>
                    <a:pt x="536" y="3274"/>
                    <a:pt x="560" y="3338"/>
                    <a:pt x="582" y="3403"/>
                  </a:cubicBezTo>
                  <a:lnTo>
                    <a:pt x="617" y="3498"/>
                  </a:lnTo>
                  <a:cubicBezTo>
                    <a:pt x="629" y="3531"/>
                    <a:pt x="642" y="3562"/>
                    <a:pt x="654" y="3594"/>
                  </a:cubicBezTo>
                  <a:lnTo>
                    <a:pt x="730" y="3784"/>
                  </a:lnTo>
                  <a:lnTo>
                    <a:pt x="812" y="3972"/>
                  </a:lnTo>
                  <a:lnTo>
                    <a:pt x="852" y="4066"/>
                  </a:lnTo>
                  <a:lnTo>
                    <a:pt x="896" y="4159"/>
                  </a:lnTo>
                  <a:lnTo>
                    <a:pt x="983" y="4343"/>
                  </a:lnTo>
                  <a:cubicBezTo>
                    <a:pt x="1015" y="4404"/>
                    <a:pt x="1046" y="4465"/>
                    <a:pt x="1077" y="4525"/>
                  </a:cubicBezTo>
                  <a:cubicBezTo>
                    <a:pt x="1108" y="4586"/>
                    <a:pt x="1139" y="4647"/>
                    <a:pt x="1173" y="4706"/>
                  </a:cubicBezTo>
                  <a:cubicBezTo>
                    <a:pt x="1436" y="5184"/>
                    <a:pt x="1741" y="5640"/>
                    <a:pt x="2082" y="6066"/>
                  </a:cubicBezTo>
                  <a:lnTo>
                    <a:pt x="2114" y="6106"/>
                  </a:lnTo>
                  <a:lnTo>
                    <a:pt x="2147" y="6146"/>
                  </a:lnTo>
                  <a:lnTo>
                    <a:pt x="2213" y="6224"/>
                  </a:lnTo>
                  <a:lnTo>
                    <a:pt x="2346" y="6380"/>
                  </a:lnTo>
                  <a:cubicBezTo>
                    <a:pt x="2390" y="6431"/>
                    <a:pt x="2437" y="6481"/>
                    <a:pt x="2483" y="6531"/>
                  </a:cubicBezTo>
                  <a:lnTo>
                    <a:pt x="2622" y="6682"/>
                  </a:lnTo>
                  <a:lnTo>
                    <a:pt x="2902" y="6980"/>
                  </a:lnTo>
                  <a:lnTo>
                    <a:pt x="3178" y="7283"/>
                  </a:lnTo>
                  <a:cubicBezTo>
                    <a:pt x="3541" y="7689"/>
                    <a:pt x="3894" y="8106"/>
                    <a:pt x="4237" y="8531"/>
                  </a:cubicBezTo>
                  <a:cubicBezTo>
                    <a:pt x="4921" y="9380"/>
                    <a:pt x="5567" y="10260"/>
                    <a:pt x="6175" y="11167"/>
                  </a:cubicBezTo>
                  <a:cubicBezTo>
                    <a:pt x="6479" y="11620"/>
                    <a:pt x="6773" y="12080"/>
                    <a:pt x="7055" y="12546"/>
                  </a:cubicBezTo>
                  <a:cubicBezTo>
                    <a:pt x="7337" y="13014"/>
                    <a:pt x="7608" y="13488"/>
                    <a:pt x="7864" y="13969"/>
                  </a:cubicBezTo>
                  <a:cubicBezTo>
                    <a:pt x="8122" y="14450"/>
                    <a:pt x="8363" y="14940"/>
                    <a:pt x="8585" y="15439"/>
                  </a:cubicBezTo>
                  <a:cubicBezTo>
                    <a:pt x="8806" y="15937"/>
                    <a:pt x="9007" y="16445"/>
                    <a:pt x="9174" y="16964"/>
                  </a:cubicBezTo>
                  <a:cubicBezTo>
                    <a:pt x="9186" y="16997"/>
                    <a:pt x="9195" y="17029"/>
                    <a:pt x="9205" y="17062"/>
                  </a:cubicBezTo>
                  <a:lnTo>
                    <a:pt x="9234" y="17160"/>
                  </a:lnTo>
                  <a:lnTo>
                    <a:pt x="9263" y="17258"/>
                  </a:lnTo>
                  <a:cubicBezTo>
                    <a:pt x="9273" y="17291"/>
                    <a:pt x="9284" y="17324"/>
                    <a:pt x="9292" y="17356"/>
                  </a:cubicBezTo>
                  <a:lnTo>
                    <a:pt x="9344" y="17554"/>
                  </a:lnTo>
                  <a:cubicBezTo>
                    <a:pt x="9353" y="17587"/>
                    <a:pt x="9362" y="17620"/>
                    <a:pt x="9369" y="17653"/>
                  </a:cubicBezTo>
                  <a:lnTo>
                    <a:pt x="9392" y="17753"/>
                  </a:lnTo>
                  <a:lnTo>
                    <a:pt x="9437" y="17953"/>
                  </a:lnTo>
                  <a:lnTo>
                    <a:pt x="9476" y="18154"/>
                  </a:lnTo>
                  <a:lnTo>
                    <a:pt x="9557" y="18555"/>
                  </a:lnTo>
                  <a:cubicBezTo>
                    <a:pt x="9661" y="19090"/>
                    <a:pt x="9762" y="19626"/>
                    <a:pt x="9859" y="20164"/>
                  </a:cubicBezTo>
                  <a:cubicBezTo>
                    <a:pt x="9954" y="20701"/>
                    <a:pt x="10046" y="21238"/>
                    <a:pt x="10134" y="21777"/>
                  </a:cubicBezTo>
                  <a:cubicBezTo>
                    <a:pt x="10177" y="22047"/>
                    <a:pt x="10219" y="22316"/>
                    <a:pt x="10260" y="22586"/>
                  </a:cubicBezTo>
                  <a:cubicBezTo>
                    <a:pt x="10300" y="22856"/>
                    <a:pt x="10339" y="23126"/>
                    <a:pt x="10375" y="23396"/>
                  </a:cubicBezTo>
                  <a:cubicBezTo>
                    <a:pt x="10340" y="23126"/>
                    <a:pt x="10301" y="22856"/>
                    <a:pt x="10261" y="22586"/>
                  </a:cubicBezTo>
                  <a:cubicBezTo>
                    <a:pt x="10221" y="22315"/>
                    <a:pt x="10179" y="22047"/>
                    <a:pt x="10137" y="21777"/>
                  </a:cubicBezTo>
                  <a:cubicBezTo>
                    <a:pt x="10050" y="21237"/>
                    <a:pt x="9960" y="20700"/>
                    <a:pt x="9865" y="20163"/>
                  </a:cubicBezTo>
                  <a:cubicBezTo>
                    <a:pt x="9768" y="19625"/>
                    <a:pt x="9668" y="19089"/>
                    <a:pt x="9564" y="18553"/>
                  </a:cubicBezTo>
                  <a:lnTo>
                    <a:pt x="9484" y="18152"/>
                  </a:lnTo>
                  <a:lnTo>
                    <a:pt x="9444" y="17951"/>
                  </a:lnTo>
                  <a:lnTo>
                    <a:pt x="9399" y="17751"/>
                  </a:lnTo>
                  <a:lnTo>
                    <a:pt x="9377" y="17651"/>
                  </a:lnTo>
                  <a:cubicBezTo>
                    <a:pt x="9369" y="17617"/>
                    <a:pt x="9361" y="17585"/>
                    <a:pt x="9351" y="17552"/>
                  </a:cubicBezTo>
                  <a:lnTo>
                    <a:pt x="9300" y="17354"/>
                  </a:lnTo>
                  <a:cubicBezTo>
                    <a:pt x="9292" y="17320"/>
                    <a:pt x="9281" y="17288"/>
                    <a:pt x="9271" y="17256"/>
                  </a:cubicBezTo>
                  <a:lnTo>
                    <a:pt x="9242" y="17158"/>
                  </a:lnTo>
                  <a:lnTo>
                    <a:pt x="9213" y="17059"/>
                  </a:lnTo>
                  <a:cubicBezTo>
                    <a:pt x="9204" y="17027"/>
                    <a:pt x="9194" y="16993"/>
                    <a:pt x="9183" y="16962"/>
                  </a:cubicBezTo>
                  <a:cubicBezTo>
                    <a:pt x="9015" y="16441"/>
                    <a:pt x="8815" y="15933"/>
                    <a:pt x="8593" y="15434"/>
                  </a:cubicBezTo>
                  <a:cubicBezTo>
                    <a:pt x="8372" y="14936"/>
                    <a:pt x="8131" y="14446"/>
                    <a:pt x="7875" y="13964"/>
                  </a:cubicBezTo>
                  <a:cubicBezTo>
                    <a:pt x="7618" y="13483"/>
                    <a:pt x="7348" y="13008"/>
                    <a:pt x="7065" y="12541"/>
                  </a:cubicBezTo>
                  <a:cubicBezTo>
                    <a:pt x="6783" y="12074"/>
                    <a:pt x="6490" y="11613"/>
                    <a:pt x="6185" y="11160"/>
                  </a:cubicBezTo>
                  <a:cubicBezTo>
                    <a:pt x="5577" y="10253"/>
                    <a:pt x="4931" y="9373"/>
                    <a:pt x="4245" y="8523"/>
                  </a:cubicBezTo>
                  <a:cubicBezTo>
                    <a:pt x="3903" y="8098"/>
                    <a:pt x="3550" y="7682"/>
                    <a:pt x="3185" y="7277"/>
                  </a:cubicBezTo>
                  <a:cubicBezTo>
                    <a:pt x="2824" y="6866"/>
                    <a:pt x="2427" y="6489"/>
                    <a:pt x="2089" y="6060"/>
                  </a:cubicBezTo>
                  <a:cubicBezTo>
                    <a:pt x="1748" y="5635"/>
                    <a:pt x="1444" y="5180"/>
                    <a:pt x="1180" y="4702"/>
                  </a:cubicBezTo>
                  <a:cubicBezTo>
                    <a:pt x="1146" y="4644"/>
                    <a:pt x="1116" y="4583"/>
                    <a:pt x="1083" y="4522"/>
                  </a:cubicBezTo>
                  <a:cubicBezTo>
                    <a:pt x="1053" y="4462"/>
                    <a:pt x="1021" y="4401"/>
                    <a:pt x="991" y="4340"/>
                  </a:cubicBezTo>
                  <a:lnTo>
                    <a:pt x="902" y="4156"/>
                  </a:lnTo>
                  <a:lnTo>
                    <a:pt x="858" y="4063"/>
                  </a:lnTo>
                  <a:lnTo>
                    <a:pt x="818" y="3969"/>
                  </a:lnTo>
                  <a:lnTo>
                    <a:pt x="737" y="3782"/>
                  </a:lnTo>
                  <a:lnTo>
                    <a:pt x="661" y="3591"/>
                  </a:lnTo>
                  <a:cubicBezTo>
                    <a:pt x="648" y="3560"/>
                    <a:pt x="636" y="3529"/>
                    <a:pt x="623" y="3496"/>
                  </a:cubicBezTo>
                  <a:lnTo>
                    <a:pt x="589" y="3400"/>
                  </a:lnTo>
                  <a:cubicBezTo>
                    <a:pt x="566" y="3336"/>
                    <a:pt x="541" y="3272"/>
                    <a:pt x="519" y="3208"/>
                  </a:cubicBezTo>
                  <a:cubicBezTo>
                    <a:pt x="431" y="2950"/>
                    <a:pt x="354" y="2688"/>
                    <a:pt x="287" y="2424"/>
                  </a:cubicBezTo>
                  <a:cubicBezTo>
                    <a:pt x="220" y="2159"/>
                    <a:pt x="165" y="1891"/>
                    <a:pt x="120" y="1623"/>
                  </a:cubicBezTo>
                  <a:cubicBezTo>
                    <a:pt x="76" y="1353"/>
                    <a:pt x="43" y="1082"/>
                    <a:pt x="23" y="810"/>
                  </a:cubicBezTo>
                  <a:cubicBezTo>
                    <a:pt x="20" y="776"/>
                    <a:pt x="18" y="742"/>
                    <a:pt x="16" y="708"/>
                  </a:cubicBezTo>
                  <a:lnTo>
                    <a:pt x="10" y="605"/>
                  </a:lnTo>
                  <a:cubicBezTo>
                    <a:pt x="8" y="538"/>
                    <a:pt x="4" y="470"/>
                    <a:pt x="3" y="401"/>
                  </a:cubicBezTo>
                  <a:cubicBezTo>
                    <a:pt x="0" y="267"/>
                    <a:pt x="0" y="134"/>
                    <a:pt x="8" y="0"/>
                  </a:cubicBezTo>
                  <a:close/>
                </a:path>
              </a:pathLst>
            </a:custGeom>
            <a:solidFill>
              <a:srgbClr val="FF8763"/>
            </a:solidFill>
            <a:ln cap="flat" cmpd="sng" w="19050">
              <a:solidFill>
                <a:srgbClr val="FF87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1"/>
            <p:cNvSpPr/>
            <p:nvPr/>
          </p:nvSpPr>
          <p:spPr>
            <a:xfrm rot="-2840641">
              <a:off x="1738189" y="3578207"/>
              <a:ext cx="203779" cy="634347"/>
            </a:xfrm>
            <a:custGeom>
              <a:rect b="b" l="l" r="r" t="t"/>
              <a:pathLst>
                <a:path extrusionOk="0" h="7636" w="2453">
                  <a:moveTo>
                    <a:pt x="631" y="1"/>
                  </a:moveTo>
                  <a:cubicBezTo>
                    <a:pt x="631" y="1"/>
                    <a:pt x="1" y="2838"/>
                    <a:pt x="420" y="4870"/>
                  </a:cubicBezTo>
                  <a:cubicBezTo>
                    <a:pt x="841" y="6901"/>
                    <a:pt x="2001" y="7636"/>
                    <a:pt x="2001" y="7636"/>
                  </a:cubicBezTo>
                  <a:cubicBezTo>
                    <a:pt x="2001" y="7636"/>
                    <a:pt x="2452" y="4519"/>
                    <a:pt x="2207" y="3328"/>
                  </a:cubicBezTo>
                  <a:cubicBezTo>
                    <a:pt x="1962" y="2138"/>
                    <a:pt x="631" y="1"/>
                    <a:pt x="631"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1"/>
            <p:cNvSpPr/>
            <p:nvPr/>
          </p:nvSpPr>
          <p:spPr>
            <a:xfrm rot="-2840641">
              <a:off x="1754945" y="4023166"/>
              <a:ext cx="439873" cy="367848"/>
            </a:xfrm>
            <a:custGeom>
              <a:rect b="b" l="l" r="r" t="t"/>
              <a:pathLst>
                <a:path extrusionOk="0" h="4428" w="5295">
                  <a:moveTo>
                    <a:pt x="670" y="0"/>
                  </a:moveTo>
                  <a:cubicBezTo>
                    <a:pt x="216" y="0"/>
                    <a:pt x="0" y="171"/>
                    <a:pt x="0" y="171"/>
                  </a:cubicBezTo>
                  <a:cubicBezTo>
                    <a:pt x="0" y="171"/>
                    <a:pt x="469" y="3150"/>
                    <a:pt x="5295" y="4428"/>
                  </a:cubicBezTo>
                  <a:cubicBezTo>
                    <a:pt x="5295" y="4428"/>
                    <a:pt x="4552" y="2098"/>
                    <a:pt x="2696" y="801"/>
                  </a:cubicBezTo>
                  <a:cubicBezTo>
                    <a:pt x="1781" y="162"/>
                    <a:pt x="1113" y="0"/>
                    <a:pt x="670"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1"/>
            <p:cNvSpPr/>
            <p:nvPr/>
          </p:nvSpPr>
          <p:spPr>
            <a:xfrm rot="-2840641">
              <a:off x="2004001" y="3618382"/>
              <a:ext cx="314515" cy="508657"/>
            </a:xfrm>
            <a:custGeom>
              <a:rect b="b" l="l" r="r" t="t"/>
              <a:pathLst>
                <a:path extrusionOk="0" h="6123" w="3786">
                  <a:moveTo>
                    <a:pt x="2947" y="1"/>
                  </a:moveTo>
                  <a:cubicBezTo>
                    <a:pt x="2947" y="1"/>
                    <a:pt x="151" y="1133"/>
                    <a:pt x="0" y="6122"/>
                  </a:cubicBezTo>
                  <a:cubicBezTo>
                    <a:pt x="0" y="6122"/>
                    <a:pt x="2102" y="4871"/>
                    <a:pt x="2944" y="2770"/>
                  </a:cubicBezTo>
                  <a:cubicBezTo>
                    <a:pt x="3785" y="668"/>
                    <a:pt x="2947" y="1"/>
                    <a:pt x="294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1"/>
            <p:cNvSpPr/>
            <p:nvPr/>
          </p:nvSpPr>
          <p:spPr>
            <a:xfrm rot="-2840641">
              <a:off x="2171077" y="3726185"/>
              <a:ext cx="432479" cy="415698"/>
            </a:xfrm>
            <a:custGeom>
              <a:rect b="b" l="l" r="r" t="t"/>
              <a:pathLst>
                <a:path extrusionOk="0" h="5004" w="5206">
                  <a:moveTo>
                    <a:pt x="4597" y="1"/>
                  </a:moveTo>
                  <a:cubicBezTo>
                    <a:pt x="4597" y="1"/>
                    <a:pt x="1593" y="273"/>
                    <a:pt x="1" y="5004"/>
                  </a:cubicBezTo>
                  <a:cubicBezTo>
                    <a:pt x="1" y="5004"/>
                    <a:pt x="2374" y="4416"/>
                    <a:pt x="3790" y="2650"/>
                  </a:cubicBezTo>
                  <a:cubicBezTo>
                    <a:pt x="5205" y="883"/>
                    <a:pt x="4597" y="1"/>
                    <a:pt x="459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1"/>
            <p:cNvSpPr/>
            <p:nvPr/>
          </p:nvSpPr>
          <p:spPr>
            <a:xfrm rot="-2840641">
              <a:off x="2360937" y="3761068"/>
              <a:ext cx="432396" cy="415698"/>
            </a:xfrm>
            <a:custGeom>
              <a:rect b="b" l="l" r="r" t="t"/>
              <a:pathLst>
                <a:path extrusionOk="0" h="5004" w="5205">
                  <a:moveTo>
                    <a:pt x="4596" y="1"/>
                  </a:moveTo>
                  <a:cubicBezTo>
                    <a:pt x="4596" y="1"/>
                    <a:pt x="1593" y="273"/>
                    <a:pt x="0" y="5004"/>
                  </a:cubicBezTo>
                  <a:cubicBezTo>
                    <a:pt x="0" y="5004"/>
                    <a:pt x="2374" y="4417"/>
                    <a:pt x="3789" y="2650"/>
                  </a:cubicBezTo>
                  <a:cubicBezTo>
                    <a:pt x="5204"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1"/>
            <p:cNvSpPr/>
            <p:nvPr/>
          </p:nvSpPr>
          <p:spPr>
            <a:xfrm rot="-2840641">
              <a:off x="2570156" y="3785909"/>
              <a:ext cx="432396" cy="415615"/>
            </a:xfrm>
            <a:custGeom>
              <a:rect b="b" l="l" r="r" t="t"/>
              <a:pathLst>
                <a:path extrusionOk="0" h="5003" w="5205">
                  <a:moveTo>
                    <a:pt x="4596" y="1"/>
                  </a:moveTo>
                  <a:cubicBezTo>
                    <a:pt x="4596" y="1"/>
                    <a:pt x="1593" y="273"/>
                    <a:pt x="0" y="5003"/>
                  </a:cubicBezTo>
                  <a:cubicBezTo>
                    <a:pt x="0" y="5003"/>
                    <a:pt x="2374" y="4416"/>
                    <a:pt x="3789" y="2649"/>
                  </a:cubicBezTo>
                  <a:cubicBezTo>
                    <a:pt x="5205"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1"/>
            <p:cNvSpPr/>
            <p:nvPr/>
          </p:nvSpPr>
          <p:spPr>
            <a:xfrm rot="-2840641">
              <a:off x="2840805" y="3776793"/>
              <a:ext cx="395512" cy="452417"/>
            </a:xfrm>
            <a:custGeom>
              <a:rect b="b" l="l" r="r" t="t"/>
              <a:pathLst>
                <a:path extrusionOk="0" h="5446" w="4761">
                  <a:moveTo>
                    <a:pt x="4065" y="1"/>
                  </a:moveTo>
                  <a:lnTo>
                    <a:pt x="4065" y="1"/>
                  </a:lnTo>
                  <a:cubicBezTo>
                    <a:pt x="4064" y="1"/>
                    <a:pt x="1105" y="577"/>
                    <a:pt x="1" y="5445"/>
                  </a:cubicBezTo>
                  <a:cubicBezTo>
                    <a:pt x="1" y="5445"/>
                    <a:pt x="2303" y="4620"/>
                    <a:pt x="3531" y="2718"/>
                  </a:cubicBezTo>
                  <a:cubicBezTo>
                    <a:pt x="4760"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1"/>
            <p:cNvSpPr/>
            <p:nvPr/>
          </p:nvSpPr>
          <p:spPr>
            <a:xfrm rot="-2840641">
              <a:off x="3061341" y="3821414"/>
              <a:ext cx="395429" cy="452417"/>
            </a:xfrm>
            <a:custGeom>
              <a:rect b="b" l="l" r="r" t="t"/>
              <a:pathLst>
                <a:path extrusionOk="0" h="5446" w="4760">
                  <a:moveTo>
                    <a:pt x="4065" y="1"/>
                  </a:moveTo>
                  <a:lnTo>
                    <a:pt x="4065" y="1"/>
                  </a:lnTo>
                  <a:cubicBezTo>
                    <a:pt x="4064" y="1"/>
                    <a:pt x="1105" y="577"/>
                    <a:pt x="1" y="5446"/>
                  </a:cubicBezTo>
                  <a:cubicBezTo>
                    <a:pt x="1" y="5446"/>
                    <a:pt x="2302" y="4620"/>
                    <a:pt x="3530" y="2718"/>
                  </a:cubicBezTo>
                  <a:cubicBezTo>
                    <a:pt x="4759"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1"/>
            <p:cNvSpPr/>
            <p:nvPr/>
          </p:nvSpPr>
          <p:spPr>
            <a:xfrm rot="-2840641">
              <a:off x="3312539" y="3882544"/>
              <a:ext cx="395512" cy="452334"/>
            </a:xfrm>
            <a:custGeom>
              <a:rect b="b" l="l" r="r" t="t"/>
              <a:pathLst>
                <a:path extrusionOk="0" h="5445" w="4761">
                  <a:moveTo>
                    <a:pt x="4065" y="0"/>
                  </a:moveTo>
                  <a:lnTo>
                    <a:pt x="4065" y="0"/>
                  </a:lnTo>
                  <a:cubicBezTo>
                    <a:pt x="4064" y="0"/>
                    <a:pt x="1105" y="576"/>
                    <a:pt x="1" y="5445"/>
                  </a:cubicBezTo>
                  <a:cubicBezTo>
                    <a:pt x="1" y="5445"/>
                    <a:pt x="2302" y="4619"/>
                    <a:pt x="3531" y="2717"/>
                  </a:cubicBezTo>
                  <a:cubicBezTo>
                    <a:pt x="4760" y="817"/>
                    <a:pt x="4065" y="0"/>
                    <a:pt x="4065"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1"/>
            <p:cNvSpPr/>
            <p:nvPr/>
          </p:nvSpPr>
          <p:spPr>
            <a:xfrm rot="-2840641">
              <a:off x="3509508" y="3970913"/>
              <a:ext cx="395346" cy="452251"/>
            </a:xfrm>
            <a:custGeom>
              <a:rect b="b" l="l" r="r" t="t"/>
              <a:pathLst>
                <a:path extrusionOk="0" h="5444" w="4759">
                  <a:moveTo>
                    <a:pt x="4064" y="0"/>
                  </a:moveTo>
                  <a:cubicBezTo>
                    <a:pt x="4064" y="0"/>
                    <a:pt x="1105" y="576"/>
                    <a:pt x="1" y="5444"/>
                  </a:cubicBezTo>
                  <a:cubicBezTo>
                    <a:pt x="1" y="5444"/>
                    <a:pt x="2302" y="4619"/>
                    <a:pt x="3531" y="2717"/>
                  </a:cubicBezTo>
                  <a:cubicBezTo>
                    <a:pt x="4759" y="816"/>
                    <a:pt x="4064" y="0"/>
                    <a:pt x="406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1"/>
            <p:cNvSpPr/>
            <p:nvPr/>
          </p:nvSpPr>
          <p:spPr>
            <a:xfrm rot="-2840641">
              <a:off x="1868913" y="4224228"/>
              <a:ext cx="524192" cy="247891"/>
            </a:xfrm>
            <a:custGeom>
              <a:rect b="b" l="l" r="r" t="t"/>
              <a:pathLst>
                <a:path extrusionOk="0" h="2984" w="6310">
                  <a:moveTo>
                    <a:pt x="1286" y="0"/>
                  </a:moveTo>
                  <a:cubicBezTo>
                    <a:pt x="314" y="0"/>
                    <a:pt x="1" y="454"/>
                    <a:pt x="1" y="454"/>
                  </a:cubicBezTo>
                  <a:cubicBezTo>
                    <a:pt x="1" y="454"/>
                    <a:pt x="1233" y="2983"/>
                    <a:pt x="5812" y="2983"/>
                  </a:cubicBezTo>
                  <a:cubicBezTo>
                    <a:pt x="5974" y="2983"/>
                    <a:pt x="6140" y="2980"/>
                    <a:pt x="6310" y="2973"/>
                  </a:cubicBezTo>
                  <a:cubicBezTo>
                    <a:pt x="6310" y="2973"/>
                    <a:pt x="4918" y="963"/>
                    <a:pt x="2764" y="268"/>
                  </a:cubicBezTo>
                  <a:cubicBezTo>
                    <a:pt x="2154" y="71"/>
                    <a:pt x="1669" y="0"/>
                    <a:pt x="1286"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1"/>
            <p:cNvSpPr/>
            <p:nvPr/>
          </p:nvSpPr>
          <p:spPr>
            <a:xfrm rot="-2840641">
              <a:off x="2075967" y="4337632"/>
              <a:ext cx="557671" cy="188244"/>
            </a:xfrm>
            <a:custGeom>
              <a:rect b="b" l="l" r="r" t="t"/>
              <a:pathLst>
                <a:path extrusionOk="0" h="2266" w="6713">
                  <a:moveTo>
                    <a:pt x="2083" y="0"/>
                  </a:moveTo>
                  <a:cubicBezTo>
                    <a:pt x="329" y="0"/>
                    <a:pt x="0" y="823"/>
                    <a:pt x="0" y="823"/>
                  </a:cubicBezTo>
                  <a:cubicBezTo>
                    <a:pt x="0" y="823"/>
                    <a:pt x="1162" y="2265"/>
                    <a:pt x="3984" y="2265"/>
                  </a:cubicBezTo>
                  <a:cubicBezTo>
                    <a:pt x="4763" y="2265"/>
                    <a:pt x="5669" y="2155"/>
                    <a:pt x="6712" y="1875"/>
                  </a:cubicBezTo>
                  <a:cubicBezTo>
                    <a:pt x="6712" y="1875"/>
                    <a:pt x="4907" y="225"/>
                    <a:pt x="2653" y="26"/>
                  </a:cubicBezTo>
                  <a:cubicBezTo>
                    <a:pt x="2448" y="8"/>
                    <a:pt x="2258" y="0"/>
                    <a:pt x="208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1"/>
            <p:cNvSpPr/>
            <p:nvPr/>
          </p:nvSpPr>
          <p:spPr>
            <a:xfrm rot="-2840641">
              <a:off x="2319166" y="4389320"/>
              <a:ext cx="563984" cy="176697"/>
            </a:xfrm>
            <a:custGeom>
              <a:rect b="b" l="l" r="r" t="t"/>
              <a:pathLst>
                <a:path extrusionOk="0" h="2127" w="6789">
                  <a:moveTo>
                    <a:pt x="2688" y="1"/>
                  </a:moveTo>
                  <a:cubicBezTo>
                    <a:pt x="2640" y="1"/>
                    <a:pt x="2592" y="2"/>
                    <a:pt x="2544" y="3"/>
                  </a:cubicBezTo>
                  <a:cubicBezTo>
                    <a:pt x="280" y="65"/>
                    <a:pt x="0" y="1101"/>
                    <a:pt x="0" y="1101"/>
                  </a:cubicBezTo>
                  <a:cubicBezTo>
                    <a:pt x="0" y="1101"/>
                    <a:pt x="1043" y="2126"/>
                    <a:pt x="3242" y="2126"/>
                  </a:cubicBezTo>
                  <a:cubicBezTo>
                    <a:pt x="4201" y="2126"/>
                    <a:pt x="5380" y="1931"/>
                    <a:pt x="6788" y="1371"/>
                  </a:cubicBezTo>
                  <a:cubicBezTo>
                    <a:pt x="6788" y="1371"/>
                    <a:pt x="4889" y="1"/>
                    <a:pt x="2688"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1"/>
            <p:cNvSpPr/>
            <p:nvPr/>
          </p:nvSpPr>
          <p:spPr>
            <a:xfrm rot="-2840641">
              <a:off x="2583398" y="4407312"/>
              <a:ext cx="563984" cy="176697"/>
            </a:xfrm>
            <a:custGeom>
              <a:rect b="b" l="l" r="r" t="t"/>
              <a:pathLst>
                <a:path extrusionOk="0" h="2127" w="6789">
                  <a:moveTo>
                    <a:pt x="2689" y="1"/>
                  </a:moveTo>
                  <a:cubicBezTo>
                    <a:pt x="2641" y="1"/>
                    <a:pt x="2592" y="1"/>
                    <a:pt x="2544" y="3"/>
                  </a:cubicBezTo>
                  <a:cubicBezTo>
                    <a:pt x="281" y="65"/>
                    <a:pt x="1" y="1100"/>
                    <a:pt x="1" y="1100"/>
                  </a:cubicBezTo>
                  <a:cubicBezTo>
                    <a:pt x="1" y="1100"/>
                    <a:pt x="1043" y="2126"/>
                    <a:pt x="3243" y="2126"/>
                  </a:cubicBezTo>
                  <a:cubicBezTo>
                    <a:pt x="4202" y="2126"/>
                    <a:pt x="5381" y="1931"/>
                    <a:pt x="6789" y="1371"/>
                  </a:cubicBezTo>
                  <a:cubicBezTo>
                    <a:pt x="6789" y="1371"/>
                    <a:pt x="4890"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1"/>
            <p:cNvSpPr/>
            <p:nvPr/>
          </p:nvSpPr>
          <p:spPr>
            <a:xfrm rot="-2840641">
              <a:off x="2811150" y="4441417"/>
              <a:ext cx="564067" cy="176614"/>
            </a:xfrm>
            <a:custGeom>
              <a:rect b="b" l="l" r="r" t="t"/>
              <a:pathLst>
                <a:path extrusionOk="0" h="2126" w="6790">
                  <a:moveTo>
                    <a:pt x="2689" y="0"/>
                  </a:moveTo>
                  <a:cubicBezTo>
                    <a:pt x="2641" y="0"/>
                    <a:pt x="2592" y="1"/>
                    <a:pt x="2544" y="2"/>
                  </a:cubicBezTo>
                  <a:cubicBezTo>
                    <a:pt x="281" y="65"/>
                    <a:pt x="1" y="1100"/>
                    <a:pt x="1" y="1100"/>
                  </a:cubicBezTo>
                  <a:cubicBezTo>
                    <a:pt x="1" y="1100"/>
                    <a:pt x="1043" y="2126"/>
                    <a:pt x="3243" y="2126"/>
                  </a:cubicBezTo>
                  <a:cubicBezTo>
                    <a:pt x="4202" y="2126"/>
                    <a:pt x="5381" y="1931"/>
                    <a:pt x="6790" y="1371"/>
                  </a:cubicBezTo>
                  <a:cubicBezTo>
                    <a:pt x="6790" y="1371"/>
                    <a:pt x="4891" y="0"/>
                    <a:pt x="2689"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31"/>
            <p:cNvSpPr/>
            <p:nvPr/>
          </p:nvSpPr>
          <p:spPr>
            <a:xfrm rot="-2840641">
              <a:off x="3047312" y="4505858"/>
              <a:ext cx="563984" cy="176614"/>
            </a:xfrm>
            <a:custGeom>
              <a:rect b="b" l="l" r="r" t="t"/>
              <a:pathLst>
                <a:path extrusionOk="0" h="2126" w="6789">
                  <a:moveTo>
                    <a:pt x="2688" y="0"/>
                  </a:moveTo>
                  <a:cubicBezTo>
                    <a:pt x="2639" y="0"/>
                    <a:pt x="2591" y="1"/>
                    <a:pt x="2543" y="2"/>
                  </a:cubicBezTo>
                  <a:cubicBezTo>
                    <a:pt x="281" y="65"/>
                    <a:pt x="1" y="1100"/>
                    <a:pt x="1" y="1100"/>
                  </a:cubicBezTo>
                  <a:cubicBezTo>
                    <a:pt x="1" y="1100"/>
                    <a:pt x="1043" y="2126"/>
                    <a:pt x="3243" y="2126"/>
                  </a:cubicBezTo>
                  <a:cubicBezTo>
                    <a:pt x="4202" y="2126"/>
                    <a:pt x="5380" y="1931"/>
                    <a:pt x="6789" y="1371"/>
                  </a:cubicBezTo>
                  <a:cubicBezTo>
                    <a:pt x="6789" y="1371"/>
                    <a:pt x="4890" y="0"/>
                    <a:pt x="2688"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1"/>
            <p:cNvSpPr/>
            <p:nvPr/>
          </p:nvSpPr>
          <p:spPr>
            <a:xfrm rot="-2840641">
              <a:off x="3252593" y="4583697"/>
              <a:ext cx="564150" cy="176614"/>
            </a:xfrm>
            <a:custGeom>
              <a:rect b="b" l="l" r="r" t="t"/>
              <a:pathLst>
                <a:path extrusionOk="0" h="2126" w="6791">
                  <a:moveTo>
                    <a:pt x="2689" y="1"/>
                  </a:moveTo>
                  <a:cubicBezTo>
                    <a:pt x="2641" y="1"/>
                    <a:pt x="2592" y="2"/>
                    <a:pt x="2544" y="3"/>
                  </a:cubicBezTo>
                  <a:cubicBezTo>
                    <a:pt x="281" y="65"/>
                    <a:pt x="1" y="1100"/>
                    <a:pt x="1" y="1100"/>
                  </a:cubicBezTo>
                  <a:cubicBezTo>
                    <a:pt x="1" y="1100"/>
                    <a:pt x="1044" y="2126"/>
                    <a:pt x="3244" y="2126"/>
                  </a:cubicBezTo>
                  <a:cubicBezTo>
                    <a:pt x="4203" y="2126"/>
                    <a:pt x="5382" y="1931"/>
                    <a:pt x="6790" y="1371"/>
                  </a:cubicBezTo>
                  <a:cubicBezTo>
                    <a:pt x="6790" y="1371"/>
                    <a:pt x="4891"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8" name="Google Shape;738;p31"/>
          <p:cNvGrpSpPr/>
          <p:nvPr/>
        </p:nvGrpSpPr>
        <p:grpSpPr>
          <a:xfrm rot="-1313911">
            <a:off x="7919392" y="3833087"/>
            <a:ext cx="1257101" cy="1255524"/>
            <a:chOff x="4581850" y="1105000"/>
            <a:chExt cx="385000" cy="384517"/>
          </a:xfrm>
        </p:grpSpPr>
        <p:sp>
          <p:nvSpPr>
            <p:cNvPr id="739" name="Google Shape;739;p31"/>
            <p:cNvSpPr/>
            <p:nvPr/>
          </p:nvSpPr>
          <p:spPr>
            <a:xfrm>
              <a:off x="4581850" y="1242375"/>
              <a:ext cx="346350" cy="185725"/>
            </a:xfrm>
            <a:custGeom>
              <a:rect b="b" l="l" r="r" t="t"/>
              <a:pathLst>
                <a:path extrusionOk="0" h="7429" w="13854">
                  <a:moveTo>
                    <a:pt x="13847" y="1"/>
                  </a:moveTo>
                  <a:cubicBezTo>
                    <a:pt x="13846" y="1"/>
                    <a:pt x="13844" y="2"/>
                    <a:pt x="13843" y="3"/>
                  </a:cubicBezTo>
                  <a:cubicBezTo>
                    <a:pt x="13253" y="786"/>
                    <a:pt x="12594" y="1517"/>
                    <a:pt x="11877" y="2186"/>
                  </a:cubicBezTo>
                  <a:cubicBezTo>
                    <a:pt x="11164" y="2852"/>
                    <a:pt x="10393" y="3456"/>
                    <a:pt x="9577" y="3992"/>
                  </a:cubicBezTo>
                  <a:cubicBezTo>
                    <a:pt x="8747" y="4535"/>
                    <a:pt x="7869" y="5004"/>
                    <a:pt x="6957" y="5394"/>
                  </a:cubicBezTo>
                  <a:cubicBezTo>
                    <a:pt x="5909" y="5843"/>
                    <a:pt x="4824" y="6210"/>
                    <a:pt x="3731" y="6531"/>
                  </a:cubicBezTo>
                  <a:cubicBezTo>
                    <a:pt x="2647" y="6849"/>
                    <a:pt x="1547" y="7110"/>
                    <a:pt x="437" y="7322"/>
                  </a:cubicBezTo>
                  <a:cubicBezTo>
                    <a:pt x="297" y="7349"/>
                    <a:pt x="158" y="7374"/>
                    <a:pt x="19" y="7399"/>
                  </a:cubicBezTo>
                  <a:cubicBezTo>
                    <a:pt x="0" y="7402"/>
                    <a:pt x="7" y="7428"/>
                    <a:pt x="23" y="7428"/>
                  </a:cubicBezTo>
                  <a:cubicBezTo>
                    <a:pt x="24" y="7428"/>
                    <a:pt x="25" y="7428"/>
                    <a:pt x="26" y="7428"/>
                  </a:cubicBezTo>
                  <a:cubicBezTo>
                    <a:pt x="1154" y="7236"/>
                    <a:pt x="2270" y="6980"/>
                    <a:pt x="3371" y="6672"/>
                  </a:cubicBezTo>
                  <a:cubicBezTo>
                    <a:pt x="4473" y="6363"/>
                    <a:pt x="5565" y="6006"/>
                    <a:pt x="6626" y="5572"/>
                  </a:cubicBezTo>
                  <a:cubicBezTo>
                    <a:pt x="7563" y="5189"/>
                    <a:pt x="8466" y="4731"/>
                    <a:pt x="9323" y="4190"/>
                  </a:cubicBezTo>
                  <a:cubicBezTo>
                    <a:pt x="10144" y="3671"/>
                    <a:pt x="10921" y="3083"/>
                    <a:pt x="11640" y="2432"/>
                  </a:cubicBezTo>
                  <a:cubicBezTo>
                    <a:pt x="12369" y="1774"/>
                    <a:pt x="13039" y="1055"/>
                    <a:pt x="13642" y="281"/>
                  </a:cubicBezTo>
                  <a:cubicBezTo>
                    <a:pt x="13713" y="191"/>
                    <a:pt x="13782" y="100"/>
                    <a:pt x="13851" y="8"/>
                  </a:cubicBezTo>
                  <a:cubicBezTo>
                    <a:pt x="13854" y="5"/>
                    <a:pt x="13850" y="1"/>
                    <a:pt x="13847"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1"/>
            <p:cNvSpPr/>
            <p:nvPr/>
          </p:nvSpPr>
          <p:spPr>
            <a:xfrm rot="304289">
              <a:off x="4649024" y="1389532"/>
              <a:ext cx="290279" cy="87326"/>
            </a:xfrm>
            <a:custGeom>
              <a:rect b="b" l="l" r="r" t="t"/>
              <a:pathLst>
                <a:path extrusionOk="0" h="3493" w="11611">
                  <a:moveTo>
                    <a:pt x="5202" y="0"/>
                  </a:moveTo>
                  <a:cubicBezTo>
                    <a:pt x="4527" y="0"/>
                    <a:pt x="3852" y="79"/>
                    <a:pt x="3195" y="235"/>
                  </a:cubicBezTo>
                  <a:cubicBezTo>
                    <a:pt x="2795" y="329"/>
                    <a:pt x="602" y="1439"/>
                    <a:pt x="85" y="1439"/>
                  </a:cubicBezTo>
                  <a:cubicBezTo>
                    <a:pt x="47" y="1439"/>
                    <a:pt x="19" y="1434"/>
                    <a:pt x="0" y="1421"/>
                  </a:cubicBezTo>
                  <a:lnTo>
                    <a:pt x="0" y="1421"/>
                  </a:lnTo>
                  <a:cubicBezTo>
                    <a:pt x="2117" y="2856"/>
                    <a:pt x="4663" y="3492"/>
                    <a:pt x="7234" y="3492"/>
                  </a:cubicBezTo>
                  <a:cubicBezTo>
                    <a:pt x="8710" y="3492"/>
                    <a:pt x="10195" y="3282"/>
                    <a:pt x="11611" y="2893"/>
                  </a:cubicBezTo>
                  <a:cubicBezTo>
                    <a:pt x="10369" y="1489"/>
                    <a:pt x="8654" y="510"/>
                    <a:pt x="6814" y="153"/>
                  </a:cubicBezTo>
                  <a:cubicBezTo>
                    <a:pt x="6283" y="51"/>
                    <a:pt x="5743" y="0"/>
                    <a:pt x="5202" y="0"/>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1"/>
            <p:cNvSpPr/>
            <p:nvPr/>
          </p:nvSpPr>
          <p:spPr>
            <a:xfrm>
              <a:off x="4741625" y="1152350"/>
              <a:ext cx="105075" cy="224525"/>
            </a:xfrm>
            <a:custGeom>
              <a:rect b="b" l="l" r="r" t="t"/>
              <a:pathLst>
                <a:path extrusionOk="0" h="8981" w="4203">
                  <a:moveTo>
                    <a:pt x="3168" y="1"/>
                  </a:moveTo>
                  <a:cubicBezTo>
                    <a:pt x="1413" y="2351"/>
                    <a:pt x="0" y="6005"/>
                    <a:pt x="588" y="8981"/>
                  </a:cubicBezTo>
                  <a:cubicBezTo>
                    <a:pt x="2435" y="7951"/>
                    <a:pt x="3684" y="6420"/>
                    <a:pt x="3992" y="4265"/>
                  </a:cubicBezTo>
                  <a:cubicBezTo>
                    <a:pt x="4202" y="2805"/>
                    <a:pt x="3907" y="1278"/>
                    <a:pt x="3168"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1"/>
            <p:cNvSpPr/>
            <p:nvPr/>
          </p:nvSpPr>
          <p:spPr>
            <a:xfrm>
              <a:off x="4841875" y="1105000"/>
              <a:ext cx="124975" cy="221650"/>
            </a:xfrm>
            <a:custGeom>
              <a:rect b="b" l="l" r="r" t="t"/>
              <a:pathLst>
                <a:path extrusionOk="0" h="8866" w="4999">
                  <a:moveTo>
                    <a:pt x="4440" y="1"/>
                  </a:moveTo>
                  <a:cubicBezTo>
                    <a:pt x="3234" y="1281"/>
                    <a:pt x="2293" y="2809"/>
                    <a:pt x="1689" y="4461"/>
                  </a:cubicBezTo>
                  <a:cubicBezTo>
                    <a:pt x="1421" y="5194"/>
                    <a:pt x="1164" y="5773"/>
                    <a:pt x="791" y="6440"/>
                  </a:cubicBezTo>
                  <a:cubicBezTo>
                    <a:pt x="610" y="6767"/>
                    <a:pt x="206" y="8786"/>
                    <a:pt x="1" y="8866"/>
                  </a:cubicBezTo>
                  <a:cubicBezTo>
                    <a:pt x="1065" y="8454"/>
                    <a:pt x="2130" y="7984"/>
                    <a:pt x="2990" y="7234"/>
                  </a:cubicBezTo>
                  <a:cubicBezTo>
                    <a:pt x="3768" y="6556"/>
                    <a:pt x="4271" y="5675"/>
                    <a:pt x="4552" y="4711"/>
                  </a:cubicBezTo>
                  <a:cubicBezTo>
                    <a:pt x="4998" y="3189"/>
                    <a:pt x="4890" y="1460"/>
                    <a:pt x="4440"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BLANK_1_1_1_1_2">
    <p:spTree>
      <p:nvGrpSpPr>
        <p:cNvPr id="743" name="Shape 743"/>
        <p:cNvGrpSpPr/>
        <p:nvPr/>
      </p:nvGrpSpPr>
      <p:grpSpPr>
        <a:xfrm>
          <a:off x="0" y="0"/>
          <a:ext cx="0" cy="0"/>
          <a:chOff x="0" y="0"/>
          <a:chExt cx="0" cy="0"/>
        </a:xfrm>
      </p:grpSpPr>
      <p:sp>
        <p:nvSpPr>
          <p:cNvPr id="744" name="Google Shape;744;p32"/>
          <p:cNvSpPr/>
          <p:nvPr/>
        </p:nvSpPr>
        <p:spPr>
          <a:xfrm flipH="1">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32"/>
          <p:cNvSpPr txBox="1"/>
          <p:nvPr>
            <p:ph type="title"/>
          </p:nvPr>
        </p:nvSpPr>
        <p:spPr>
          <a:xfrm>
            <a:off x="722750" y="1709200"/>
            <a:ext cx="2505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46" name="Google Shape;746;p32"/>
          <p:cNvSpPr txBox="1"/>
          <p:nvPr>
            <p:ph idx="1" type="subTitle"/>
          </p:nvPr>
        </p:nvSpPr>
        <p:spPr>
          <a:xfrm>
            <a:off x="945500" y="2279425"/>
            <a:ext cx="2059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7" name="Google Shape;747;p32"/>
          <p:cNvSpPr txBox="1"/>
          <p:nvPr>
            <p:ph idx="2" type="title"/>
          </p:nvPr>
        </p:nvSpPr>
        <p:spPr>
          <a:xfrm>
            <a:off x="5919007" y="1709212"/>
            <a:ext cx="2505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48" name="Google Shape;748;p32"/>
          <p:cNvSpPr txBox="1"/>
          <p:nvPr>
            <p:ph idx="3" type="subTitle"/>
          </p:nvPr>
        </p:nvSpPr>
        <p:spPr>
          <a:xfrm>
            <a:off x="6141757" y="2279437"/>
            <a:ext cx="2059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9" name="Google Shape;749;p32"/>
          <p:cNvSpPr txBox="1"/>
          <p:nvPr>
            <p:ph idx="4" type="title"/>
          </p:nvPr>
        </p:nvSpPr>
        <p:spPr>
          <a:xfrm>
            <a:off x="722750" y="3142591"/>
            <a:ext cx="2505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50" name="Google Shape;750;p32"/>
          <p:cNvSpPr txBox="1"/>
          <p:nvPr>
            <p:ph idx="5" type="subTitle"/>
          </p:nvPr>
        </p:nvSpPr>
        <p:spPr>
          <a:xfrm>
            <a:off x="945500" y="3712814"/>
            <a:ext cx="2059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1" name="Google Shape;751;p32"/>
          <p:cNvSpPr txBox="1"/>
          <p:nvPr>
            <p:ph idx="6" type="title"/>
          </p:nvPr>
        </p:nvSpPr>
        <p:spPr>
          <a:xfrm>
            <a:off x="5919007" y="3158529"/>
            <a:ext cx="2505000" cy="527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52" name="Google Shape;752;p32"/>
          <p:cNvSpPr txBox="1"/>
          <p:nvPr>
            <p:ph idx="7" type="subTitle"/>
          </p:nvPr>
        </p:nvSpPr>
        <p:spPr>
          <a:xfrm>
            <a:off x="6141757" y="3712826"/>
            <a:ext cx="2059500" cy="484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53" name="Google Shape;753;p32"/>
          <p:cNvSpPr txBox="1"/>
          <p:nvPr>
            <p:ph idx="8"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754" name="Google Shape;754;p32"/>
          <p:cNvGrpSpPr/>
          <p:nvPr/>
        </p:nvGrpSpPr>
        <p:grpSpPr>
          <a:xfrm flipH="1">
            <a:off x="-597845" y="4412276"/>
            <a:ext cx="2425828" cy="1825103"/>
            <a:chOff x="1537778" y="3429566"/>
            <a:chExt cx="2593082" cy="1950939"/>
          </a:xfrm>
        </p:grpSpPr>
        <p:sp>
          <p:nvSpPr>
            <p:cNvPr id="755" name="Google Shape;755;p32"/>
            <p:cNvSpPr/>
            <p:nvPr/>
          </p:nvSpPr>
          <p:spPr>
            <a:xfrm rot="-2840641">
              <a:off x="2693123" y="3433203"/>
              <a:ext cx="861968" cy="1943665"/>
            </a:xfrm>
            <a:custGeom>
              <a:rect b="b" l="l" r="r" t="t"/>
              <a:pathLst>
                <a:path extrusionOk="0" h="23397" w="10376">
                  <a:moveTo>
                    <a:pt x="8" y="0"/>
                  </a:moveTo>
                  <a:lnTo>
                    <a:pt x="8" y="0"/>
                  </a:lnTo>
                  <a:cubicBezTo>
                    <a:pt x="0" y="134"/>
                    <a:pt x="0" y="267"/>
                    <a:pt x="2" y="401"/>
                  </a:cubicBezTo>
                  <a:cubicBezTo>
                    <a:pt x="3" y="470"/>
                    <a:pt x="7" y="538"/>
                    <a:pt x="10" y="606"/>
                  </a:cubicBezTo>
                  <a:lnTo>
                    <a:pt x="15" y="708"/>
                  </a:lnTo>
                  <a:cubicBezTo>
                    <a:pt x="17" y="742"/>
                    <a:pt x="19" y="776"/>
                    <a:pt x="21" y="810"/>
                  </a:cubicBezTo>
                  <a:cubicBezTo>
                    <a:pt x="41" y="1082"/>
                    <a:pt x="73" y="1353"/>
                    <a:pt x="117" y="1623"/>
                  </a:cubicBezTo>
                  <a:cubicBezTo>
                    <a:pt x="162" y="1892"/>
                    <a:pt x="216" y="2160"/>
                    <a:pt x="281" y="2425"/>
                  </a:cubicBezTo>
                  <a:cubicBezTo>
                    <a:pt x="349" y="2689"/>
                    <a:pt x="426" y="2952"/>
                    <a:pt x="514" y="3210"/>
                  </a:cubicBezTo>
                  <a:cubicBezTo>
                    <a:pt x="536" y="3274"/>
                    <a:pt x="560" y="3338"/>
                    <a:pt x="582" y="3403"/>
                  </a:cubicBezTo>
                  <a:lnTo>
                    <a:pt x="617" y="3498"/>
                  </a:lnTo>
                  <a:cubicBezTo>
                    <a:pt x="629" y="3531"/>
                    <a:pt x="642" y="3562"/>
                    <a:pt x="654" y="3594"/>
                  </a:cubicBezTo>
                  <a:lnTo>
                    <a:pt x="730" y="3784"/>
                  </a:lnTo>
                  <a:lnTo>
                    <a:pt x="812" y="3972"/>
                  </a:lnTo>
                  <a:lnTo>
                    <a:pt x="852" y="4066"/>
                  </a:lnTo>
                  <a:lnTo>
                    <a:pt x="896" y="4159"/>
                  </a:lnTo>
                  <a:lnTo>
                    <a:pt x="983" y="4343"/>
                  </a:lnTo>
                  <a:cubicBezTo>
                    <a:pt x="1015" y="4404"/>
                    <a:pt x="1046" y="4465"/>
                    <a:pt x="1077" y="4525"/>
                  </a:cubicBezTo>
                  <a:cubicBezTo>
                    <a:pt x="1108" y="4586"/>
                    <a:pt x="1139" y="4647"/>
                    <a:pt x="1173" y="4706"/>
                  </a:cubicBezTo>
                  <a:cubicBezTo>
                    <a:pt x="1436" y="5184"/>
                    <a:pt x="1741" y="5640"/>
                    <a:pt x="2082" y="6066"/>
                  </a:cubicBezTo>
                  <a:lnTo>
                    <a:pt x="2114" y="6106"/>
                  </a:lnTo>
                  <a:lnTo>
                    <a:pt x="2147" y="6146"/>
                  </a:lnTo>
                  <a:lnTo>
                    <a:pt x="2213" y="6224"/>
                  </a:lnTo>
                  <a:lnTo>
                    <a:pt x="2346" y="6380"/>
                  </a:lnTo>
                  <a:cubicBezTo>
                    <a:pt x="2390" y="6431"/>
                    <a:pt x="2437" y="6481"/>
                    <a:pt x="2483" y="6531"/>
                  </a:cubicBezTo>
                  <a:lnTo>
                    <a:pt x="2622" y="6682"/>
                  </a:lnTo>
                  <a:lnTo>
                    <a:pt x="2902" y="6980"/>
                  </a:lnTo>
                  <a:lnTo>
                    <a:pt x="3178" y="7283"/>
                  </a:lnTo>
                  <a:cubicBezTo>
                    <a:pt x="3541" y="7689"/>
                    <a:pt x="3894" y="8106"/>
                    <a:pt x="4237" y="8531"/>
                  </a:cubicBezTo>
                  <a:cubicBezTo>
                    <a:pt x="4921" y="9380"/>
                    <a:pt x="5567" y="10260"/>
                    <a:pt x="6175" y="11167"/>
                  </a:cubicBezTo>
                  <a:cubicBezTo>
                    <a:pt x="6479" y="11620"/>
                    <a:pt x="6773" y="12080"/>
                    <a:pt x="7055" y="12546"/>
                  </a:cubicBezTo>
                  <a:cubicBezTo>
                    <a:pt x="7337" y="13014"/>
                    <a:pt x="7608" y="13488"/>
                    <a:pt x="7864" y="13969"/>
                  </a:cubicBezTo>
                  <a:cubicBezTo>
                    <a:pt x="8122" y="14450"/>
                    <a:pt x="8363" y="14940"/>
                    <a:pt x="8585" y="15439"/>
                  </a:cubicBezTo>
                  <a:cubicBezTo>
                    <a:pt x="8806" y="15937"/>
                    <a:pt x="9007" y="16445"/>
                    <a:pt x="9174" y="16964"/>
                  </a:cubicBezTo>
                  <a:cubicBezTo>
                    <a:pt x="9186" y="16997"/>
                    <a:pt x="9195" y="17029"/>
                    <a:pt x="9205" y="17062"/>
                  </a:cubicBezTo>
                  <a:lnTo>
                    <a:pt x="9234" y="17160"/>
                  </a:lnTo>
                  <a:lnTo>
                    <a:pt x="9263" y="17258"/>
                  </a:lnTo>
                  <a:cubicBezTo>
                    <a:pt x="9273" y="17291"/>
                    <a:pt x="9284" y="17324"/>
                    <a:pt x="9292" y="17356"/>
                  </a:cubicBezTo>
                  <a:lnTo>
                    <a:pt x="9344" y="17554"/>
                  </a:lnTo>
                  <a:cubicBezTo>
                    <a:pt x="9353" y="17587"/>
                    <a:pt x="9362" y="17620"/>
                    <a:pt x="9369" y="17653"/>
                  </a:cubicBezTo>
                  <a:lnTo>
                    <a:pt x="9392" y="17753"/>
                  </a:lnTo>
                  <a:lnTo>
                    <a:pt x="9437" y="17953"/>
                  </a:lnTo>
                  <a:lnTo>
                    <a:pt x="9476" y="18154"/>
                  </a:lnTo>
                  <a:lnTo>
                    <a:pt x="9557" y="18555"/>
                  </a:lnTo>
                  <a:cubicBezTo>
                    <a:pt x="9661" y="19090"/>
                    <a:pt x="9762" y="19626"/>
                    <a:pt x="9859" y="20164"/>
                  </a:cubicBezTo>
                  <a:cubicBezTo>
                    <a:pt x="9954" y="20701"/>
                    <a:pt x="10046" y="21238"/>
                    <a:pt x="10134" y="21777"/>
                  </a:cubicBezTo>
                  <a:cubicBezTo>
                    <a:pt x="10177" y="22047"/>
                    <a:pt x="10219" y="22316"/>
                    <a:pt x="10260" y="22586"/>
                  </a:cubicBezTo>
                  <a:cubicBezTo>
                    <a:pt x="10300" y="22856"/>
                    <a:pt x="10339" y="23126"/>
                    <a:pt x="10375" y="23396"/>
                  </a:cubicBezTo>
                  <a:cubicBezTo>
                    <a:pt x="10340" y="23126"/>
                    <a:pt x="10301" y="22856"/>
                    <a:pt x="10261" y="22586"/>
                  </a:cubicBezTo>
                  <a:cubicBezTo>
                    <a:pt x="10221" y="22315"/>
                    <a:pt x="10179" y="22047"/>
                    <a:pt x="10137" y="21777"/>
                  </a:cubicBezTo>
                  <a:cubicBezTo>
                    <a:pt x="10050" y="21237"/>
                    <a:pt x="9960" y="20700"/>
                    <a:pt x="9865" y="20163"/>
                  </a:cubicBezTo>
                  <a:cubicBezTo>
                    <a:pt x="9768" y="19625"/>
                    <a:pt x="9668" y="19089"/>
                    <a:pt x="9564" y="18553"/>
                  </a:cubicBezTo>
                  <a:lnTo>
                    <a:pt x="9484" y="18152"/>
                  </a:lnTo>
                  <a:lnTo>
                    <a:pt x="9444" y="17951"/>
                  </a:lnTo>
                  <a:lnTo>
                    <a:pt x="9399" y="17751"/>
                  </a:lnTo>
                  <a:lnTo>
                    <a:pt x="9377" y="17651"/>
                  </a:lnTo>
                  <a:cubicBezTo>
                    <a:pt x="9369" y="17617"/>
                    <a:pt x="9361" y="17585"/>
                    <a:pt x="9351" y="17552"/>
                  </a:cubicBezTo>
                  <a:lnTo>
                    <a:pt x="9300" y="17354"/>
                  </a:lnTo>
                  <a:cubicBezTo>
                    <a:pt x="9292" y="17320"/>
                    <a:pt x="9281" y="17288"/>
                    <a:pt x="9271" y="17256"/>
                  </a:cubicBezTo>
                  <a:lnTo>
                    <a:pt x="9242" y="17158"/>
                  </a:lnTo>
                  <a:lnTo>
                    <a:pt x="9213" y="17059"/>
                  </a:lnTo>
                  <a:cubicBezTo>
                    <a:pt x="9204" y="17027"/>
                    <a:pt x="9194" y="16993"/>
                    <a:pt x="9183" y="16962"/>
                  </a:cubicBezTo>
                  <a:cubicBezTo>
                    <a:pt x="9015" y="16441"/>
                    <a:pt x="8815" y="15933"/>
                    <a:pt x="8593" y="15434"/>
                  </a:cubicBezTo>
                  <a:cubicBezTo>
                    <a:pt x="8372" y="14936"/>
                    <a:pt x="8131" y="14446"/>
                    <a:pt x="7875" y="13964"/>
                  </a:cubicBezTo>
                  <a:cubicBezTo>
                    <a:pt x="7618" y="13483"/>
                    <a:pt x="7348" y="13008"/>
                    <a:pt x="7065" y="12541"/>
                  </a:cubicBezTo>
                  <a:cubicBezTo>
                    <a:pt x="6783" y="12074"/>
                    <a:pt x="6490" y="11613"/>
                    <a:pt x="6185" y="11160"/>
                  </a:cubicBezTo>
                  <a:cubicBezTo>
                    <a:pt x="5577" y="10253"/>
                    <a:pt x="4931" y="9373"/>
                    <a:pt x="4245" y="8523"/>
                  </a:cubicBezTo>
                  <a:cubicBezTo>
                    <a:pt x="3903" y="8098"/>
                    <a:pt x="3550" y="7682"/>
                    <a:pt x="3185" y="7277"/>
                  </a:cubicBezTo>
                  <a:cubicBezTo>
                    <a:pt x="2824" y="6866"/>
                    <a:pt x="2427" y="6489"/>
                    <a:pt x="2089" y="6060"/>
                  </a:cubicBezTo>
                  <a:cubicBezTo>
                    <a:pt x="1748" y="5635"/>
                    <a:pt x="1444" y="5180"/>
                    <a:pt x="1180" y="4702"/>
                  </a:cubicBezTo>
                  <a:cubicBezTo>
                    <a:pt x="1146" y="4644"/>
                    <a:pt x="1116" y="4583"/>
                    <a:pt x="1083" y="4522"/>
                  </a:cubicBezTo>
                  <a:cubicBezTo>
                    <a:pt x="1053" y="4462"/>
                    <a:pt x="1021" y="4401"/>
                    <a:pt x="991" y="4340"/>
                  </a:cubicBezTo>
                  <a:lnTo>
                    <a:pt x="902" y="4156"/>
                  </a:lnTo>
                  <a:lnTo>
                    <a:pt x="858" y="4063"/>
                  </a:lnTo>
                  <a:lnTo>
                    <a:pt x="818" y="3969"/>
                  </a:lnTo>
                  <a:lnTo>
                    <a:pt x="737" y="3782"/>
                  </a:lnTo>
                  <a:lnTo>
                    <a:pt x="661" y="3591"/>
                  </a:lnTo>
                  <a:cubicBezTo>
                    <a:pt x="648" y="3560"/>
                    <a:pt x="636" y="3529"/>
                    <a:pt x="623" y="3496"/>
                  </a:cubicBezTo>
                  <a:lnTo>
                    <a:pt x="589" y="3400"/>
                  </a:lnTo>
                  <a:cubicBezTo>
                    <a:pt x="566" y="3336"/>
                    <a:pt x="541" y="3272"/>
                    <a:pt x="519" y="3208"/>
                  </a:cubicBezTo>
                  <a:cubicBezTo>
                    <a:pt x="431" y="2950"/>
                    <a:pt x="354" y="2688"/>
                    <a:pt x="287" y="2424"/>
                  </a:cubicBezTo>
                  <a:cubicBezTo>
                    <a:pt x="220" y="2159"/>
                    <a:pt x="165" y="1891"/>
                    <a:pt x="120" y="1623"/>
                  </a:cubicBezTo>
                  <a:cubicBezTo>
                    <a:pt x="76" y="1353"/>
                    <a:pt x="43" y="1082"/>
                    <a:pt x="23" y="810"/>
                  </a:cubicBezTo>
                  <a:cubicBezTo>
                    <a:pt x="20" y="776"/>
                    <a:pt x="18" y="742"/>
                    <a:pt x="16" y="708"/>
                  </a:cubicBezTo>
                  <a:lnTo>
                    <a:pt x="10" y="605"/>
                  </a:lnTo>
                  <a:cubicBezTo>
                    <a:pt x="8" y="538"/>
                    <a:pt x="4" y="470"/>
                    <a:pt x="3" y="401"/>
                  </a:cubicBezTo>
                  <a:cubicBezTo>
                    <a:pt x="0" y="267"/>
                    <a:pt x="0" y="134"/>
                    <a:pt x="8" y="0"/>
                  </a:cubicBezTo>
                  <a:close/>
                </a:path>
              </a:pathLst>
            </a:custGeom>
            <a:solidFill>
              <a:srgbClr val="FF8763"/>
            </a:solidFill>
            <a:ln cap="flat" cmpd="sng" w="19050">
              <a:solidFill>
                <a:srgbClr val="FF87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2"/>
            <p:cNvSpPr/>
            <p:nvPr/>
          </p:nvSpPr>
          <p:spPr>
            <a:xfrm rot="-2840641">
              <a:off x="1738189" y="3578207"/>
              <a:ext cx="203779" cy="634347"/>
            </a:xfrm>
            <a:custGeom>
              <a:rect b="b" l="l" r="r" t="t"/>
              <a:pathLst>
                <a:path extrusionOk="0" h="7636" w="2453">
                  <a:moveTo>
                    <a:pt x="631" y="1"/>
                  </a:moveTo>
                  <a:cubicBezTo>
                    <a:pt x="631" y="1"/>
                    <a:pt x="1" y="2838"/>
                    <a:pt x="420" y="4870"/>
                  </a:cubicBezTo>
                  <a:cubicBezTo>
                    <a:pt x="841" y="6901"/>
                    <a:pt x="2001" y="7636"/>
                    <a:pt x="2001" y="7636"/>
                  </a:cubicBezTo>
                  <a:cubicBezTo>
                    <a:pt x="2001" y="7636"/>
                    <a:pt x="2452" y="4519"/>
                    <a:pt x="2207" y="3328"/>
                  </a:cubicBezTo>
                  <a:cubicBezTo>
                    <a:pt x="1962" y="2138"/>
                    <a:pt x="631" y="1"/>
                    <a:pt x="631"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2"/>
            <p:cNvSpPr/>
            <p:nvPr/>
          </p:nvSpPr>
          <p:spPr>
            <a:xfrm rot="-2840641">
              <a:off x="1754945" y="4023166"/>
              <a:ext cx="439873" cy="367848"/>
            </a:xfrm>
            <a:custGeom>
              <a:rect b="b" l="l" r="r" t="t"/>
              <a:pathLst>
                <a:path extrusionOk="0" h="4428" w="5295">
                  <a:moveTo>
                    <a:pt x="670" y="0"/>
                  </a:moveTo>
                  <a:cubicBezTo>
                    <a:pt x="216" y="0"/>
                    <a:pt x="0" y="171"/>
                    <a:pt x="0" y="171"/>
                  </a:cubicBezTo>
                  <a:cubicBezTo>
                    <a:pt x="0" y="171"/>
                    <a:pt x="469" y="3150"/>
                    <a:pt x="5295" y="4428"/>
                  </a:cubicBezTo>
                  <a:cubicBezTo>
                    <a:pt x="5295" y="4428"/>
                    <a:pt x="4552" y="2098"/>
                    <a:pt x="2696" y="801"/>
                  </a:cubicBezTo>
                  <a:cubicBezTo>
                    <a:pt x="1781" y="162"/>
                    <a:pt x="1113" y="0"/>
                    <a:pt x="670"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2"/>
            <p:cNvSpPr/>
            <p:nvPr/>
          </p:nvSpPr>
          <p:spPr>
            <a:xfrm rot="-2840641">
              <a:off x="2004001" y="3618382"/>
              <a:ext cx="314515" cy="508657"/>
            </a:xfrm>
            <a:custGeom>
              <a:rect b="b" l="l" r="r" t="t"/>
              <a:pathLst>
                <a:path extrusionOk="0" h="6123" w="3786">
                  <a:moveTo>
                    <a:pt x="2947" y="1"/>
                  </a:moveTo>
                  <a:cubicBezTo>
                    <a:pt x="2947" y="1"/>
                    <a:pt x="151" y="1133"/>
                    <a:pt x="0" y="6122"/>
                  </a:cubicBezTo>
                  <a:cubicBezTo>
                    <a:pt x="0" y="6122"/>
                    <a:pt x="2102" y="4871"/>
                    <a:pt x="2944" y="2770"/>
                  </a:cubicBezTo>
                  <a:cubicBezTo>
                    <a:pt x="3785" y="668"/>
                    <a:pt x="2947" y="1"/>
                    <a:pt x="294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2"/>
            <p:cNvSpPr/>
            <p:nvPr/>
          </p:nvSpPr>
          <p:spPr>
            <a:xfrm rot="-2840641">
              <a:off x="2171077" y="3726185"/>
              <a:ext cx="432479" cy="415698"/>
            </a:xfrm>
            <a:custGeom>
              <a:rect b="b" l="l" r="r" t="t"/>
              <a:pathLst>
                <a:path extrusionOk="0" h="5004" w="5206">
                  <a:moveTo>
                    <a:pt x="4597" y="1"/>
                  </a:moveTo>
                  <a:cubicBezTo>
                    <a:pt x="4597" y="1"/>
                    <a:pt x="1593" y="273"/>
                    <a:pt x="1" y="5004"/>
                  </a:cubicBezTo>
                  <a:cubicBezTo>
                    <a:pt x="1" y="5004"/>
                    <a:pt x="2374" y="4416"/>
                    <a:pt x="3790" y="2650"/>
                  </a:cubicBezTo>
                  <a:cubicBezTo>
                    <a:pt x="5205" y="883"/>
                    <a:pt x="4597" y="1"/>
                    <a:pt x="459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2"/>
            <p:cNvSpPr/>
            <p:nvPr/>
          </p:nvSpPr>
          <p:spPr>
            <a:xfrm rot="-2840641">
              <a:off x="2360937" y="3761068"/>
              <a:ext cx="432396" cy="415698"/>
            </a:xfrm>
            <a:custGeom>
              <a:rect b="b" l="l" r="r" t="t"/>
              <a:pathLst>
                <a:path extrusionOk="0" h="5004" w="5205">
                  <a:moveTo>
                    <a:pt x="4596" y="1"/>
                  </a:moveTo>
                  <a:cubicBezTo>
                    <a:pt x="4596" y="1"/>
                    <a:pt x="1593" y="273"/>
                    <a:pt x="0" y="5004"/>
                  </a:cubicBezTo>
                  <a:cubicBezTo>
                    <a:pt x="0" y="5004"/>
                    <a:pt x="2374" y="4417"/>
                    <a:pt x="3789" y="2650"/>
                  </a:cubicBezTo>
                  <a:cubicBezTo>
                    <a:pt x="5204"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32"/>
            <p:cNvSpPr/>
            <p:nvPr/>
          </p:nvSpPr>
          <p:spPr>
            <a:xfrm rot="-2840641">
              <a:off x="2570156" y="3785909"/>
              <a:ext cx="432396" cy="415615"/>
            </a:xfrm>
            <a:custGeom>
              <a:rect b="b" l="l" r="r" t="t"/>
              <a:pathLst>
                <a:path extrusionOk="0" h="5003" w="5205">
                  <a:moveTo>
                    <a:pt x="4596" y="1"/>
                  </a:moveTo>
                  <a:cubicBezTo>
                    <a:pt x="4596" y="1"/>
                    <a:pt x="1593" y="273"/>
                    <a:pt x="0" y="5003"/>
                  </a:cubicBezTo>
                  <a:cubicBezTo>
                    <a:pt x="0" y="5003"/>
                    <a:pt x="2374" y="4416"/>
                    <a:pt x="3789" y="2649"/>
                  </a:cubicBezTo>
                  <a:cubicBezTo>
                    <a:pt x="5205"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32"/>
            <p:cNvSpPr/>
            <p:nvPr/>
          </p:nvSpPr>
          <p:spPr>
            <a:xfrm rot="-2840641">
              <a:off x="2840805" y="3776793"/>
              <a:ext cx="395512" cy="452417"/>
            </a:xfrm>
            <a:custGeom>
              <a:rect b="b" l="l" r="r" t="t"/>
              <a:pathLst>
                <a:path extrusionOk="0" h="5446" w="4761">
                  <a:moveTo>
                    <a:pt x="4065" y="1"/>
                  </a:moveTo>
                  <a:lnTo>
                    <a:pt x="4065" y="1"/>
                  </a:lnTo>
                  <a:cubicBezTo>
                    <a:pt x="4064" y="1"/>
                    <a:pt x="1105" y="577"/>
                    <a:pt x="1" y="5445"/>
                  </a:cubicBezTo>
                  <a:cubicBezTo>
                    <a:pt x="1" y="5445"/>
                    <a:pt x="2303" y="4620"/>
                    <a:pt x="3531" y="2718"/>
                  </a:cubicBezTo>
                  <a:cubicBezTo>
                    <a:pt x="4760"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32"/>
            <p:cNvSpPr/>
            <p:nvPr/>
          </p:nvSpPr>
          <p:spPr>
            <a:xfrm rot="-2840641">
              <a:off x="3061341" y="3821414"/>
              <a:ext cx="395429" cy="452417"/>
            </a:xfrm>
            <a:custGeom>
              <a:rect b="b" l="l" r="r" t="t"/>
              <a:pathLst>
                <a:path extrusionOk="0" h="5446" w="4760">
                  <a:moveTo>
                    <a:pt x="4065" y="1"/>
                  </a:moveTo>
                  <a:lnTo>
                    <a:pt x="4065" y="1"/>
                  </a:lnTo>
                  <a:cubicBezTo>
                    <a:pt x="4064" y="1"/>
                    <a:pt x="1105" y="577"/>
                    <a:pt x="1" y="5446"/>
                  </a:cubicBezTo>
                  <a:cubicBezTo>
                    <a:pt x="1" y="5446"/>
                    <a:pt x="2302" y="4620"/>
                    <a:pt x="3530" y="2718"/>
                  </a:cubicBezTo>
                  <a:cubicBezTo>
                    <a:pt x="4759"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2"/>
            <p:cNvSpPr/>
            <p:nvPr/>
          </p:nvSpPr>
          <p:spPr>
            <a:xfrm rot="-2840641">
              <a:off x="3312539" y="3882544"/>
              <a:ext cx="395512" cy="452334"/>
            </a:xfrm>
            <a:custGeom>
              <a:rect b="b" l="l" r="r" t="t"/>
              <a:pathLst>
                <a:path extrusionOk="0" h="5445" w="4761">
                  <a:moveTo>
                    <a:pt x="4065" y="0"/>
                  </a:moveTo>
                  <a:lnTo>
                    <a:pt x="4065" y="0"/>
                  </a:lnTo>
                  <a:cubicBezTo>
                    <a:pt x="4064" y="0"/>
                    <a:pt x="1105" y="576"/>
                    <a:pt x="1" y="5445"/>
                  </a:cubicBezTo>
                  <a:cubicBezTo>
                    <a:pt x="1" y="5445"/>
                    <a:pt x="2302" y="4619"/>
                    <a:pt x="3531" y="2717"/>
                  </a:cubicBezTo>
                  <a:cubicBezTo>
                    <a:pt x="4760" y="817"/>
                    <a:pt x="4065" y="0"/>
                    <a:pt x="4065"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2"/>
            <p:cNvSpPr/>
            <p:nvPr/>
          </p:nvSpPr>
          <p:spPr>
            <a:xfrm rot="-2840641">
              <a:off x="3509508" y="3970913"/>
              <a:ext cx="395346" cy="452251"/>
            </a:xfrm>
            <a:custGeom>
              <a:rect b="b" l="l" r="r" t="t"/>
              <a:pathLst>
                <a:path extrusionOk="0" h="5444" w="4759">
                  <a:moveTo>
                    <a:pt x="4064" y="0"/>
                  </a:moveTo>
                  <a:cubicBezTo>
                    <a:pt x="4064" y="0"/>
                    <a:pt x="1105" y="576"/>
                    <a:pt x="1" y="5444"/>
                  </a:cubicBezTo>
                  <a:cubicBezTo>
                    <a:pt x="1" y="5444"/>
                    <a:pt x="2302" y="4619"/>
                    <a:pt x="3531" y="2717"/>
                  </a:cubicBezTo>
                  <a:cubicBezTo>
                    <a:pt x="4759" y="816"/>
                    <a:pt x="4064" y="0"/>
                    <a:pt x="406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2"/>
            <p:cNvSpPr/>
            <p:nvPr/>
          </p:nvSpPr>
          <p:spPr>
            <a:xfrm rot="-2840641">
              <a:off x="1868913" y="4224228"/>
              <a:ext cx="524192" cy="247891"/>
            </a:xfrm>
            <a:custGeom>
              <a:rect b="b" l="l" r="r" t="t"/>
              <a:pathLst>
                <a:path extrusionOk="0" h="2984" w="6310">
                  <a:moveTo>
                    <a:pt x="1286" y="0"/>
                  </a:moveTo>
                  <a:cubicBezTo>
                    <a:pt x="314" y="0"/>
                    <a:pt x="1" y="454"/>
                    <a:pt x="1" y="454"/>
                  </a:cubicBezTo>
                  <a:cubicBezTo>
                    <a:pt x="1" y="454"/>
                    <a:pt x="1233" y="2983"/>
                    <a:pt x="5812" y="2983"/>
                  </a:cubicBezTo>
                  <a:cubicBezTo>
                    <a:pt x="5974" y="2983"/>
                    <a:pt x="6140" y="2980"/>
                    <a:pt x="6310" y="2973"/>
                  </a:cubicBezTo>
                  <a:cubicBezTo>
                    <a:pt x="6310" y="2973"/>
                    <a:pt x="4918" y="963"/>
                    <a:pt x="2764" y="268"/>
                  </a:cubicBezTo>
                  <a:cubicBezTo>
                    <a:pt x="2154" y="71"/>
                    <a:pt x="1669" y="0"/>
                    <a:pt x="1286"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32"/>
            <p:cNvSpPr/>
            <p:nvPr/>
          </p:nvSpPr>
          <p:spPr>
            <a:xfrm rot="-2840641">
              <a:off x="2075967" y="4337632"/>
              <a:ext cx="557671" cy="188244"/>
            </a:xfrm>
            <a:custGeom>
              <a:rect b="b" l="l" r="r" t="t"/>
              <a:pathLst>
                <a:path extrusionOk="0" h="2266" w="6713">
                  <a:moveTo>
                    <a:pt x="2083" y="0"/>
                  </a:moveTo>
                  <a:cubicBezTo>
                    <a:pt x="329" y="0"/>
                    <a:pt x="0" y="823"/>
                    <a:pt x="0" y="823"/>
                  </a:cubicBezTo>
                  <a:cubicBezTo>
                    <a:pt x="0" y="823"/>
                    <a:pt x="1162" y="2265"/>
                    <a:pt x="3984" y="2265"/>
                  </a:cubicBezTo>
                  <a:cubicBezTo>
                    <a:pt x="4763" y="2265"/>
                    <a:pt x="5669" y="2155"/>
                    <a:pt x="6712" y="1875"/>
                  </a:cubicBezTo>
                  <a:cubicBezTo>
                    <a:pt x="6712" y="1875"/>
                    <a:pt x="4907" y="225"/>
                    <a:pt x="2653" y="26"/>
                  </a:cubicBezTo>
                  <a:cubicBezTo>
                    <a:pt x="2448" y="8"/>
                    <a:pt x="2258" y="0"/>
                    <a:pt x="208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32"/>
            <p:cNvSpPr/>
            <p:nvPr/>
          </p:nvSpPr>
          <p:spPr>
            <a:xfrm rot="-2840641">
              <a:off x="2319166" y="4389320"/>
              <a:ext cx="563984" cy="176697"/>
            </a:xfrm>
            <a:custGeom>
              <a:rect b="b" l="l" r="r" t="t"/>
              <a:pathLst>
                <a:path extrusionOk="0" h="2127" w="6789">
                  <a:moveTo>
                    <a:pt x="2688" y="1"/>
                  </a:moveTo>
                  <a:cubicBezTo>
                    <a:pt x="2640" y="1"/>
                    <a:pt x="2592" y="2"/>
                    <a:pt x="2544" y="3"/>
                  </a:cubicBezTo>
                  <a:cubicBezTo>
                    <a:pt x="280" y="65"/>
                    <a:pt x="0" y="1101"/>
                    <a:pt x="0" y="1101"/>
                  </a:cubicBezTo>
                  <a:cubicBezTo>
                    <a:pt x="0" y="1101"/>
                    <a:pt x="1043" y="2126"/>
                    <a:pt x="3242" y="2126"/>
                  </a:cubicBezTo>
                  <a:cubicBezTo>
                    <a:pt x="4201" y="2126"/>
                    <a:pt x="5380" y="1931"/>
                    <a:pt x="6788" y="1371"/>
                  </a:cubicBezTo>
                  <a:cubicBezTo>
                    <a:pt x="6788" y="1371"/>
                    <a:pt x="4889" y="1"/>
                    <a:pt x="2688"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32"/>
            <p:cNvSpPr/>
            <p:nvPr/>
          </p:nvSpPr>
          <p:spPr>
            <a:xfrm rot="-2840641">
              <a:off x="2583398" y="4407312"/>
              <a:ext cx="563984" cy="176697"/>
            </a:xfrm>
            <a:custGeom>
              <a:rect b="b" l="l" r="r" t="t"/>
              <a:pathLst>
                <a:path extrusionOk="0" h="2127" w="6789">
                  <a:moveTo>
                    <a:pt x="2689" y="1"/>
                  </a:moveTo>
                  <a:cubicBezTo>
                    <a:pt x="2641" y="1"/>
                    <a:pt x="2592" y="1"/>
                    <a:pt x="2544" y="3"/>
                  </a:cubicBezTo>
                  <a:cubicBezTo>
                    <a:pt x="281" y="65"/>
                    <a:pt x="1" y="1100"/>
                    <a:pt x="1" y="1100"/>
                  </a:cubicBezTo>
                  <a:cubicBezTo>
                    <a:pt x="1" y="1100"/>
                    <a:pt x="1043" y="2126"/>
                    <a:pt x="3243" y="2126"/>
                  </a:cubicBezTo>
                  <a:cubicBezTo>
                    <a:pt x="4202" y="2126"/>
                    <a:pt x="5381" y="1931"/>
                    <a:pt x="6789" y="1371"/>
                  </a:cubicBezTo>
                  <a:cubicBezTo>
                    <a:pt x="6789" y="1371"/>
                    <a:pt x="4890"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32"/>
            <p:cNvSpPr/>
            <p:nvPr/>
          </p:nvSpPr>
          <p:spPr>
            <a:xfrm rot="-2840641">
              <a:off x="2811150" y="4441417"/>
              <a:ext cx="564067" cy="176614"/>
            </a:xfrm>
            <a:custGeom>
              <a:rect b="b" l="l" r="r" t="t"/>
              <a:pathLst>
                <a:path extrusionOk="0" h="2126" w="6790">
                  <a:moveTo>
                    <a:pt x="2689" y="0"/>
                  </a:moveTo>
                  <a:cubicBezTo>
                    <a:pt x="2641" y="0"/>
                    <a:pt x="2592" y="1"/>
                    <a:pt x="2544" y="2"/>
                  </a:cubicBezTo>
                  <a:cubicBezTo>
                    <a:pt x="281" y="65"/>
                    <a:pt x="1" y="1100"/>
                    <a:pt x="1" y="1100"/>
                  </a:cubicBezTo>
                  <a:cubicBezTo>
                    <a:pt x="1" y="1100"/>
                    <a:pt x="1043" y="2126"/>
                    <a:pt x="3243" y="2126"/>
                  </a:cubicBezTo>
                  <a:cubicBezTo>
                    <a:pt x="4202" y="2126"/>
                    <a:pt x="5381" y="1931"/>
                    <a:pt x="6790" y="1371"/>
                  </a:cubicBezTo>
                  <a:cubicBezTo>
                    <a:pt x="6790" y="1371"/>
                    <a:pt x="4891" y="0"/>
                    <a:pt x="2689"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32"/>
            <p:cNvSpPr/>
            <p:nvPr/>
          </p:nvSpPr>
          <p:spPr>
            <a:xfrm rot="-2840641">
              <a:off x="3047312" y="4505858"/>
              <a:ext cx="563984" cy="176614"/>
            </a:xfrm>
            <a:custGeom>
              <a:rect b="b" l="l" r="r" t="t"/>
              <a:pathLst>
                <a:path extrusionOk="0" h="2126" w="6789">
                  <a:moveTo>
                    <a:pt x="2688" y="0"/>
                  </a:moveTo>
                  <a:cubicBezTo>
                    <a:pt x="2639" y="0"/>
                    <a:pt x="2591" y="1"/>
                    <a:pt x="2543" y="2"/>
                  </a:cubicBezTo>
                  <a:cubicBezTo>
                    <a:pt x="281" y="65"/>
                    <a:pt x="1" y="1100"/>
                    <a:pt x="1" y="1100"/>
                  </a:cubicBezTo>
                  <a:cubicBezTo>
                    <a:pt x="1" y="1100"/>
                    <a:pt x="1043" y="2126"/>
                    <a:pt x="3243" y="2126"/>
                  </a:cubicBezTo>
                  <a:cubicBezTo>
                    <a:pt x="4202" y="2126"/>
                    <a:pt x="5380" y="1931"/>
                    <a:pt x="6789" y="1371"/>
                  </a:cubicBezTo>
                  <a:cubicBezTo>
                    <a:pt x="6789" y="1371"/>
                    <a:pt x="4890" y="0"/>
                    <a:pt x="2688"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32"/>
            <p:cNvSpPr/>
            <p:nvPr/>
          </p:nvSpPr>
          <p:spPr>
            <a:xfrm rot="-2840641">
              <a:off x="3252593" y="4583697"/>
              <a:ext cx="564150" cy="176614"/>
            </a:xfrm>
            <a:custGeom>
              <a:rect b="b" l="l" r="r" t="t"/>
              <a:pathLst>
                <a:path extrusionOk="0" h="2126" w="6791">
                  <a:moveTo>
                    <a:pt x="2689" y="1"/>
                  </a:moveTo>
                  <a:cubicBezTo>
                    <a:pt x="2641" y="1"/>
                    <a:pt x="2592" y="2"/>
                    <a:pt x="2544" y="3"/>
                  </a:cubicBezTo>
                  <a:cubicBezTo>
                    <a:pt x="281" y="65"/>
                    <a:pt x="1" y="1100"/>
                    <a:pt x="1" y="1100"/>
                  </a:cubicBezTo>
                  <a:cubicBezTo>
                    <a:pt x="1" y="1100"/>
                    <a:pt x="1044" y="2126"/>
                    <a:pt x="3244" y="2126"/>
                  </a:cubicBezTo>
                  <a:cubicBezTo>
                    <a:pt x="4203" y="2126"/>
                    <a:pt x="5382" y="1931"/>
                    <a:pt x="6790" y="1371"/>
                  </a:cubicBezTo>
                  <a:cubicBezTo>
                    <a:pt x="6790" y="1371"/>
                    <a:pt x="4891"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3" name="Google Shape;773;p32"/>
          <p:cNvGrpSpPr/>
          <p:nvPr/>
        </p:nvGrpSpPr>
        <p:grpSpPr>
          <a:xfrm flipH="1" rot="-3964923">
            <a:off x="7686757" y="-333818"/>
            <a:ext cx="1257099" cy="1255522"/>
            <a:chOff x="4581850" y="1105000"/>
            <a:chExt cx="385000" cy="384517"/>
          </a:xfrm>
        </p:grpSpPr>
        <p:sp>
          <p:nvSpPr>
            <p:cNvPr id="774" name="Google Shape;774;p32"/>
            <p:cNvSpPr/>
            <p:nvPr/>
          </p:nvSpPr>
          <p:spPr>
            <a:xfrm>
              <a:off x="4581850" y="1242375"/>
              <a:ext cx="346350" cy="185725"/>
            </a:xfrm>
            <a:custGeom>
              <a:rect b="b" l="l" r="r" t="t"/>
              <a:pathLst>
                <a:path extrusionOk="0" h="7429" w="13854">
                  <a:moveTo>
                    <a:pt x="13847" y="1"/>
                  </a:moveTo>
                  <a:cubicBezTo>
                    <a:pt x="13846" y="1"/>
                    <a:pt x="13844" y="2"/>
                    <a:pt x="13843" y="3"/>
                  </a:cubicBezTo>
                  <a:cubicBezTo>
                    <a:pt x="13253" y="786"/>
                    <a:pt x="12594" y="1517"/>
                    <a:pt x="11877" y="2186"/>
                  </a:cubicBezTo>
                  <a:cubicBezTo>
                    <a:pt x="11164" y="2852"/>
                    <a:pt x="10393" y="3456"/>
                    <a:pt x="9577" y="3992"/>
                  </a:cubicBezTo>
                  <a:cubicBezTo>
                    <a:pt x="8747" y="4535"/>
                    <a:pt x="7869" y="5004"/>
                    <a:pt x="6957" y="5394"/>
                  </a:cubicBezTo>
                  <a:cubicBezTo>
                    <a:pt x="5909" y="5843"/>
                    <a:pt x="4824" y="6210"/>
                    <a:pt x="3731" y="6531"/>
                  </a:cubicBezTo>
                  <a:cubicBezTo>
                    <a:pt x="2647" y="6849"/>
                    <a:pt x="1547" y="7110"/>
                    <a:pt x="437" y="7322"/>
                  </a:cubicBezTo>
                  <a:cubicBezTo>
                    <a:pt x="297" y="7349"/>
                    <a:pt x="158" y="7374"/>
                    <a:pt x="19" y="7399"/>
                  </a:cubicBezTo>
                  <a:cubicBezTo>
                    <a:pt x="0" y="7402"/>
                    <a:pt x="7" y="7428"/>
                    <a:pt x="23" y="7428"/>
                  </a:cubicBezTo>
                  <a:cubicBezTo>
                    <a:pt x="24" y="7428"/>
                    <a:pt x="25" y="7428"/>
                    <a:pt x="26" y="7428"/>
                  </a:cubicBezTo>
                  <a:cubicBezTo>
                    <a:pt x="1154" y="7236"/>
                    <a:pt x="2270" y="6980"/>
                    <a:pt x="3371" y="6672"/>
                  </a:cubicBezTo>
                  <a:cubicBezTo>
                    <a:pt x="4473" y="6363"/>
                    <a:pt x="5565" y="6006"/>
                    <a:pt x="6626" y="5572"/>
                  </a:cubicBezTo>
                  <a:cubicBezTo>
                    <a:pt x="7563" y="5189"/>
                    <a:pt x="8466" y="4731"/>
                    <a:pt x="9323" y="4190"/>
                  </a:cubicBezTo>
                  <a:cubicBezTo>
                    <a:pt x="10144" y="3671"/>
                    <a:pt x="10921" y="3083"/>
                    <a:pt x="11640" y="2432"/>
                  </a:cubicBezTo>
                  <a:cubicBezTo>
                    <a:pt x="12369" y="1774"/>
                    <a:pt x="13039" y="1055"/>
                    <a:pt x="13642" y="281"/>
                  </a:cubicBezTo>
                  <a:cubicBezTo>
                    <a:pt x="13713" y="191"/>
                    <a:pt x="13782" y="100"/>
                    <a:pt x="13851" y="8"/>
                  </a:cubicBezTo>
                  <a:cubicBezTo>
                    <a:pt x="13854" y="5"/>
                    <a:pt x="13850" y="1"/>
                    <a:pt x="13847"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32"/>
            <p:cNvSpPr/>
            <p:nvPr/>
          </p:nvSpPr>
          <p:spPr>
            <a:xfrm rot="304289">
              <a:off x="4649024" y="1389532"/>
              <a:ext cx="290279" cy="87326"/>
            </a:xfrm>
            <a:custGeom>
              <a:rect b="b" l="l" r="r" t="t"/>
              <a:pathLst>
                <a:path extrusionOk="0" h="3493" w="11611">
                  <a:moveTo>
                    <a:pt x="5202" y="0"/>
                  </a:moveTo>
                  <a:cubicBezTo>
                    <a:pt x="4527" y="0"/>
                    <a:pt x="3852" y="79"/>
                    <a:pt x="3195" y="235"/>
                  </a:cubicBezTo>
                  <a:cubicBezTo>
                    <a:pt x="2795" y="329"/>
                    <a:pt x="602" y="1439"/>
                    <a:pt x="85" y="1439"/>
                  </a:cubicBezTo>
                  <a:cubicBezTo>
                    <a:pt x="47" y="1439"/>
                    <a:pt x="19" y="1434"/>
                    <a:pt x="0" y="1421"/>
                  </a:cubicBezTo>
                  <a:lnTo>
                    <a:pt x="0" y="1421"/>
                  </a:lnTo>
                  <a:cubicBezTo>
                    <a:pt x="2117" y="2856"/>
                    <a:pt x="4663" y="3492"/>
                    <a:pt x="7234" y="3492"/>
                  </a:cubicBezTo>
                  <a:cubicBezTo>
                    <a:pt x="8710" y="3492"/>
                    <a:pt x="10195" y="3282"/>
                    <a:pt x="11611" y="2893"/>
                  </a:cubicBezTo>
                  <a:cubicBezTo>
                    <a:pt x="10369" y="1489"/>
                    <a:pt x="8654" y="510"/>
                    <a:pt x="6814" y="153"/>
                  </a:cubicBezTo>
                  <a:cubicBezTo>
                    <a:pt x="6283" y="51"/>
                    <a:pt x="5743" y="0"/>
                    <a:pt x="5202" y="0"/>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2"/>
            <p:cNvSpPr/>
            <p:nvPr/>
          </p:nvSpPr>
          <p:spPr>
            <a:xfrm>
              <a:off x="4741625" y="1152350"/>
              <a:ext cx="105075" cy="224525"/>
            </a:xfrm>
            <a:custGeom>
              <a:rect b="b" l="l" r="r" t="t"/>
              <a:pathLst>
                <a:path extrusionOk="0" h="8981" w="4203">
                  <a:moveTo>
                    <a:pt x="3168" y="1"/>
                  </a:moveTo>
                  <a:cubicBezTo>
                    <a:pt x="1413" y="2351"/>
                    <a:pt x="0" y="6005"/>
                    <a:pt x="588" y="8981"/>
                  </a:cubicBezTo>
                  <a:cubicBezTo>
                    <a:pt x="2435" y="7951"/>
                    <a:pt x="3684" y="6420"/>
                    <a:pt x="3992" y="4265"/>
                  </a:cubicBezTo>
                  <a:cubicBezTo>
                    <a:pt x="4202" y="2805"/>
                    <a:pt x="3907" y="1278"/>
                    <a:pt x="3168"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32"/>
            <p:cNvSpPr/>
            <p:nvPr/>
          </p:nvSpPr>
          <p:spPr>
            <a:xfrm>
              <a:off x="4841875" y="1105000"/>
              <a:ext cx="124975" cy="221650"/>
            </a:xfrm>
            <a:custGeom>
              <a:rect b="b" l="l" r="r" t="t"/>
              <a:pathLst>
                <a:path extrusionOk="0" h="8866" w="4999">
                  <a:moveTo>
                    <a:pt x="4440" y="1"/>
                  </a:moveTo>
                  <a:cubicBezTo>
                    <a:pt x="3234" y="1281"/>
                    <a:pt x="2293" y="2809"/>
                    <a:pt x="1689" y="4461"/>
                  </a:cubicBezTo>
                  <a:cubicBezTo>
                    <a:pt x="1421" y="5194"/>
                    <a:pt x="1164" y="5773"/>
                    <a:pt x="791" y="6440"/>
                  </a:cubicBezTo>
                  <a:cubicBezTo>
                    <a:pt x="610" y="6767"/>
                    <a:pt x="206" y="8786"/>
                    <a:pt x="1" y="8866"/>
                  </a:cubicBezTo>
                  <a:cubicBezTo>
                    <a:pt x="1065" y="8454"/>
                    <a:pt x="2130" y="7984"/>
                    <a:pt x="2990" y="7234"/>
                  </a:cubicBezTo>
                  <a:cubicBezTo>
                    <a:pt x="3768" y="6556"/>
                    <a:pt x="4271" y="5675"/>
                    <a:pt x="4552" y="4711"/>
                  </a:cubicBezTo>
                  <a:cubicBezTo>
                    <a:pt x="4998" y="3189"/>
                    <a:pt x="4890" y="1460"/>
                    <a:pt x="4440"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778" name="Shape 778"/>
        <p:cNvGrpSpPr/>
        <p:nvPr/>
      </p:nvGrpSpPr>
      <p:grpSpPr>
        <a:xfrm>
          <a:off x="0" y="0"/>
          <a:ext cx="0" cy="0"/>
          <a:chOff x="0" y="0"/>
          <a:chExt cx="0" cy="0"/>
        </a:xfrm>
      </p:grpSpPr>
      <p:sp>
        <p:nvSpPr>
          <p:cNvPr id="779" name="Google Shape;779;p33"/>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33"/>
          <p:cNvSpPr txBox="1"/>
          <p:nvPr>
            <p:ph type="title"/>
          </p:nvPr>
        </p:nvSpPr>
        <p:spPr>
          <a:xfrm>
            <a:off x="1228225" y="1753375"/>
            <a:ext cx="185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1" name="Google Shape;781;p33"/>
          <p:cNvSpPr txBox="1"/>
          <p:nvPr>
            <p:ph idx="1" type="subTitle"/>
          </p:nvPr>
        </p:nvSpPr>
        <p:spPr>
          <a:xfrm>
            <a:off x="1228225" y="22637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2" name="Google Shape;782;p33"/>
          <p:cNvSpPr txBox="1"/>
          <p:nvPr>
            <p:ph idx="2" type="title"/>
          </p:nvPr>
        </p:nvSpPr>
        <p:spPr>
          <a:xfrm>
            <a:off x="3790149" y="1753375"/>
            <a:ext cx="185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3" name="Google Shape;783;p33"/>
          <p:cNvSpPr txBox="1"/>
          <p:nvPr>
            <p:ph idx="3" type="subTitle"/>
          </p:nvPr>
        </p:nvSpPr>
        <p:spPr>
          <a:xfrm>
            <a:off x="3790149" y="22637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4" name="Google Shape;784;p33"/>
          <p:cNvSpPr txBox="1"/>
          <p:nvPr>
            <p:ph idx="4" type="title"/>
          </p:nvPr>
        </p:nvSpPr>
        <p:spPr>
          <a:xfrm>
            <a:off x="1228235" y="3186774"/>
            <a:ext cx="188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5" name="Google Shape;785;p33"/>
          <p:cNvSpPr txBox="1"/>
          <p:nvPr>
            <p:ph idx="5" type="subTitle"/>
          </p:nvPr>
        </p:nvSpPr>
        <p:spPr>
          <a:xfrm>
            <a:off x="1228225" y="36971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6" name="Google Shape;786;p33"/>
          <p:cNvSpPr txBox="1"/>
          <p:nvPr>
            <p:ph idx="6" type="title"/>
          </p:nvPr>
        </p:nvSpPr>
        <p:spPr>
          <a:xfrm>
            <a:off x="3790149" y="3186775"/>
            <a:ext cx="185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7" name="Google Shape;787;p33"/>
          <p:cNvSpPr txBox="1"/>
          <p:nvPr>
            <p:ph idx="7" type="subTitle"/>
          </p:nvPr>
        </p:nvSpPr>
        <p:spPr>
          <a:xfrm>
            <a:off x="3790149" y="36971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88" name="Google Shape;788;p33"/>
          <p:cNvSpPr txBox="1"/>
          <p:nvPr>
            <p:ph idx="8" type="title"/>
          </p:nvPr>
        </p:nvSpPr>
        <p:spPr>
          <a:xfrm>
            <a:off x="6322071" y="1753375"/>
            <a:ext cx="185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89" name="Google Shape;789;p33"/>
          <p:cNvSpPr txBox="1"/>
          <p:nvPr>
            <p:ph idx="9" type="subTitle"/>
          </p:nvPr>
        </p:nvSpPr>
        <p:spPr>
          <a:xfrm>
            <a:off x="6322071" y="22637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0" name="Google Shape;790;p33"/>
          <p:cNvSpPr txBox="1"/>
          <p:nvPr>
            <p:ph idx="13" type="title"/>
          </p:nvPr>
        </p:nvSpPr>
        <p:spPr>
          <a:xfrm>
            <a:off x="6322071" y="3186775"/>
            <a:ext cx="18504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500"/>
              <a:buNone/>
              <a:defRPr sz="25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791" name="Google Shape;791;p33"/>
          <p:cNvSpPr txBox="1"/>
          <p:nvPr>
            <p:ph idx="14" type="subTitle"/>
          </p:nvPr>
        </p:nvSpPr>
        <p:spPr>
          <a:xfrm>
            <a:off x="6322071" y="3697100"/>
            <a:ext cx="19173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92" name="Google Shape;792;p33"/>
          <p:cNvSpPr txBox="1"/>
          <p:nvPr>
            <p:ph idx="15" type="title"/>
          </p:nvPr>
        </p:nvSpPr>
        <p:spPr>
          <a:xfrm>
            <a:off x="720000" y="445025"/>
            <a:ext cx="7704000" cy="5727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grpSp>
        <p:nvGrpSpPr>
          <p:cNvPr id="793" name="Google Shape;793;p33"/>
          <p:cNvGrpSpPr/>
          <p:nvPr/>
        </p:nvGrpSpPr>
        <p:grpSpPr>
          <a:xfrm rot="10800000">
            <a:off x="289307" y="4172663"/>
            <a:ext cx="685717" cy="871664"/>
            <a:chOff x="8243982" y="99163"/>
            <a:chExt cx="685717" cy="871664"/>
          </a:xfrm>
        </p:grpSpPr>
        <p:sp>
          <p:nvSpPr>
            <p:cNvPr id="794" name="Google Shape;794;p33"/>
            <p:cNvSpPr/>
            <p:nvPr/>
          </p:nvSpPr>
          <p:spPr>
            <a:xfrm rot="-7897558">
              <a:off x="8544569" y="501495"/>
              <a:ext cx="262445" cy="446135"/>
            </a:xfrm>
            <a:custGeom>
              <a:rect b="b" l="l" r="r" t="t"/>
              <a:pathLst>
                <a:path extrusionOk="0" h="8112" w="4772">
                  <a:moveTo>
                    <a:pt x="1347" y="8060"/>
                  </a:moveTo>
                  <a:cubicBezTo>
                    <a:pt x="2101" y="8112"/>
                    <a:pt x="2580" y="7957"/>
                    <a:pt x="3291" y="7366"/>
                  </a:cubicBezTo>
                  <a:cubicBezTo>
                    <a:pt x="4001" y="6776"/>
                    <a:pt x="4771" y="4716"/>
                    <a:pt x="4695" y="3051"/>
                  </a:cubicBezTo>
                  <a:cubicBezTo>
                    <a:pt x="4619" y="1386"/>
                    <a:pt x="3901" y="1"/>
                    <a:pt x="3901" y="1"/>
                  </a:cubicBezTo>
                  <a:cubicBezTo>
                    <a:pt x="3901" y="1"/>
                    <a:pt x="3927" y="1041"/>
                    <a:pt x="3821" y="1571"/>
                  </a:cubicBezTo>
                  <a:cubicBezTo>
                    <a:pt x="3715" y="2103"/>
                    <a:pt x="3292" y="2978"/>
                    <a:pt x="3002" y="3323"/>
                  </a:cubicBezTo>
                  <a:cubicBezTo>
                    <a:pt x="2831" y="3527"/>
                    <a:pt x="2651" y="3726"/>
                    <a:pt x="2456" y="3908"/>
                  </a:cubicBezTo>
                  <a:cubicBezTo>
                    <a:pt x="2079" y="4260"/>
                    <a:pt x="1693" y="4601"/>
                    <a:pt x="1306" y="4942"/>
                  </a:cubicBezTo>
                  <a:cubicBezTo>
                    <a:pt x="1113" y="5112"/>
                    <a:pt x="912" y="5272"/>
                    <a:pt x="715" y="5440"/>
                  </a:cubicBezTo>
                  <a:cubicBezTo>
                    <a:pt x="326" y="5771"/>
                    <a:pt x="0" y="6335"/>
                    <a:pt x="26" y="6700"/>
                  </a:cubicBezTo>
                  <a:cubicBezTo>
                    <a:pt x="52" y="7065"/>
                    <a:pt x="209" y="7428"/>
                    <a:pt x="445" y="7645"/>
                  </a:cubicBezTo>
                  <a:cubicBezTo>
                    <a:pt x="529" y="7724"/>
                    <a:pt x="625" y="7791"/>
                    <a:pt x="723" y="7853"/>
                  </a:cubicBezTo>
                  <a:cubicBezTo>
                    <a:pt x="914" y="7975"/>
                    <a:pt x="1120" y="8044"/>
                    <a:pt x="1347" y="806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33"/>
            <p:cNvSpPr/>
            <p:nvPr/>
          </p:nvSpPr>
          <p:spPr>
            <a:xfrm rot="-7897558">
              <a:off x="8482126" y="225815"/>
              <a:ext cx="207063" cy="510426"/>
            </a:xfrm>
            <a:custGeom>
              <a:rect b="b" l="l" r="r" t="t"/>
              <a:pathLst>
                <a:path extrusionOk="0" h="9281" w="3765">
                  <a:moveTo>
                    <a:pt x="443" y="0"/>
                  </a:moveTo>
                  <a:cubicBezTo>
                    <a:pt x="530" y="258"/>
                    <a:pt x="584" y="440"/>
                    <a:pt x="652" y="618"/>
                  </a:cubicBezTo>
                  <a:cubicBezTo>
                    <a:pt x="881" y="1217"/>
                    <a:pt x="951" y="1836"/>
                    <a:pt x="898" y="2473"/>
                  </a:cubicBezTo>
                  <a:cubicBezTo>
                    <a:pt x="848" y="3081"/>
                    <a:pt x="746" y="3676"/>
                    <a:pt x="582" y="4267"/>
                  </a:cubicBezTo>
                  <a:cubicBezTo>
                    <a:pt x="413" y="4874"/>
                    <a:pt x="275" y="5489"/>
                    <a:pt x="151" y="6106"/>
                  </a:cubicBezTo>
                  <a:cubicBezTo>
                    <a:pt x="0" y="6858"/>
                    <a:pt x="142" y="7575"/>
                    <a:pt x="479" y="8254"/>
                  </a:cubicBezTo>
                  <a:cubicBezTo>
                    <a:pt x="537" y="8369"/>
                    <a:pt x="603" y="8483"/>
                    <a:pt x="682" y="8584"/>
                  </a:cubicBezTo>
                  <a:cubicBezTo>
                    <a:pt x="1145" y="9180"/>
                    <a:pt x="1780" y="9280"/>
                    <a:pt x="2395" y="8837"/>
                  </a:cubicBezTo>
                  <a:cubicBezTo>
                    <a:pt x="2659" y="8647"/>
                    <a:pt x="2885" y="8414"/>
                    <a:pt x="3056" y="8125"/>
                  </a:cubicBezTo>
                  <a:cubicBezTo>
                    <a:pt x="3598" y="7207"/>
                    <a:pt x="3764" y="6208"/>
                    <a:pt x="3681" y="5173"/>
                  </a:cubicBezTo>
                  <a:cubicBezTo>
                    <a:pt x="3512" y="3053"/>
                    <a:pt x="2529" y="1392"/>
                    <a:pt x="788" y="181"/>
                  </a:cubicBezTo>
                  <a:cubicBezTo>
                    <a:pt x="706" y="123"/>
                    <a:pt x="609" y="86"/>
                    <a:pt x="4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33"/>
            <p:cNvSpPr/>
            <p:nvPr/>
          </p:nvSpPr>
          <p:spPr>
            <a:xfrm rot="-7897558">
              <a:off x="8334020" y="137549"/>
              <a:ext cx="264205" cy="359570"/>
            </a:xfrm>
            <a:custGeom>
              <a:rect b="b" l="l" r="r" t="t"/>
              <a:pathLst>
                <a:path extrusionOk="0" h="6538" w="4804">
                  <a:moveTo>
                    <a:pt x="4534" y="4110"/>
                  </a:moveTo>
                  <a:cubicBezTo>
                    <a:pt x="4546" y="3885"/>
                    <a:pt x="4505" y="3667"/>
                    <a:pt x="4399" y="3477"/>
                  </a:cubicBezTo>
                  <a:cubicBezTo>
                    <a:pt x="4227" y="3168"/>
                    <a:pt x="4048" y="2883"/>
                    <a:pt x="3821" y="2581"/>
                  </a:cubicBezTo>
                  <a:cubicBezTo>
                    <a:pt x="4183" y="2694"/>
                    <a:pt x="4523" y="2686"/>
                    <a:pt x="4606" y="2314"/>
                  </a:cubicBezTo>
                  <a:cubicBezTo>
                    <a:pt x="4804" y="1442"/>
                    <a:pt x="2662" y="594"/>
                    <a:pt x="1944" y="439"/>
                  </a:cubicBezTo>
                  <a:cubicBezTo>
                    <a:pt x="1487" y="340"/>
                    <a:pt x="1" y="0"/>
                    <a:pt x="1" y="0"/>
                  </a:cubicBezTo>
                  <a:cubicBezTo>
                    <a:pt x="1" y="0"/>
                    <a:pt x="900" y="1522"/>
                    <a:pt x="1195" y="2961"/>
                  </a:cubicBezTo>
                  <a:cubicBezTo>
                    <a:pt x="1490" y="4399"/>
                    <a:pt x="1226" y="5925"/>
                    <a:pt x="1588" y="6231"/>
                  </a:cubicBezTo>
                  <a:cubicBezTo>
                    <a:pt x="1950" y="6538"/>
                    <a:pt x="2448" y="6509"/>
                    <a:pt x="2690" y="6186"/>
                  </a:cubicBezTo>
                  <a:cubicBezTo>
                    <a:pt x="2931" y="5862"/>
                    <a:pt x="3202" y="4377"/>
                    <a:pt x="3202" y="4377"/>
                  </a:cubicBezTo>
                  <a:cubicBezTo>
                    <a:pt x="3202" y="4377"/>
                    <a:pt x="3693" y="4597"/>
                    <a:pt x="3860" y="4633"/>
                  </a:cubicBezTo>
                  <a:cubicBezTo>
                    <a:pt x="4242" y="4713"/>
                    <a:pt x="4511" y="4497"/>
                    <a:pt x="4534" y="41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7" name="Google Shape;797;p33"/>
          <p:cNvGrpSpPr/>
          <p:nvPr/>
        </p:nvGrpSpPr>
        <p:grpSpPr>
          <a:xfrm flipH="1" rot="10800000">
            <a:off x="8144032" y="4172663"/>
            <a:ext cx="685717" cy="871664"/>
            <a:chOff x="8243982" y="99163"/>
            <a:chExt cx="685717" cy="871664"/>
          </a:xfrm>
        </p:grpSpPr>
        <p:sp>
          <p:nvSpPr>
            <p:cNvPr id="798" name="Google Shape;798;p33"/>
            <p:cNvSpPr/>
            <p:nvPr/>
          </p:nvSpPr>
          <p:spPr>
            <a:xfrm rot="-7897558">
              <a:off x="8544569" y="501495"/>
              <a:ext cx="262445" cy="446135"/>
            </a:xfrm>
            <a:custGeom>
              <a:rect b="b" l="l" r="r" t="t"/>
              <a:pathLst>
                <a:path extrusionOk="0" h="8112" w="4772">
                  <a:moveTo>
                    <a:pt x="1347" y="8060"/>
                  </a:moveTo>
                  <a:cubicBezTo>
                    <a:pt x="2101" y="8112"/>
                    <a:pt x="2580" y="7957"/>
                    <a:pt x="3291" y="7366"/>
                  </a:cubicBezTo>
                  <a:cubicBezTo>
                    <a:pt x="4001" y="6776"/>
                    <a:pt x="4771" y="4716"/>
                    <a:pt x="4695" y="3051"/>
                  </a:cubicBezTo>
                  <a:cubicBezTo>
                    <a:pt x="4619" y="1386"/>
                    <a:pt x="3901" y="1"/>
                    <a:pt x="3901" y="1"/>
                  </a:cubicBezTo>
                  <a:cubicBezTo>
                    <a:pt x="3901" y="1"/>
                    <a:pt x="3927" y="1041"/>
                    <a:pt x="3821" y="1571"/>
                  </a:cubicBezTo>
                  <a:cubicBezTo>
                    <a:pt x="3715" y="2103"/>
                    <a:pt x="3292" y="2978"/>
                    <a:pt x="3002" y="3323"/>
                  </a:cubicBezTo>
                  <a:cubicBezTo>
                    <a:pt x="2831" y="3527"/>
                    <a:pt x="2651" y="3726"/>
                    <a:pt x="2456" y="3908"/>
                  </a:cubicBezTo>
                  <a:cubicBezTo>
                    <a:pt x="2079" y="4260"/>
                    <a:pt x="1693" y="4601"/>
                    <a:pt x="1306" y="4942"/>
                  </a:cubicBezTo>
                  <a:cubicBezTo>
                    <a:pt x="1113" y="5112"/>
                    <a:pt x="912" y="5272"/>
                    <a:pt x="715" y="5440"/>
                  </a:cubicBezTo>
                  <a:cubicBezTo>
                    <a:pt x="326" y="5771"/>
                    <a:pt x="0" y="6335"/>
                    <a:pt x="26" y="6700"/>
                  </a:cubicBezTo>
                  <a:cubicBezTo>
                    <a:pt x="52" y="7065"/>
                    <a:pt x="209" y="7428"/>
                    <a:pt x="445" y="7645"/>
                  </a:cubicBezTo>
                  <a:cubicBezTo>
                    <a:pt x="529" y="7724"/>
                    <a:pt x="625" y="7791"/>
                    <a:pt x="723" y="7853"/>
                  </a:cubicBezTo>
                  <a:cubicBezTo>
                    <a:pt x="914" y="7975"/>
                    <a:pt x="1120" y="8044"/>
                    <a:pt x="1347" y="806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33"/>
            <p:cNvSpPr/>
            <p:nvPr/>
          </p:nvSpPr>
          <p:spPr>
            <a:xfrm rot="-7897558">
              <a:off x="8482126" y="225815"/>
              <a:ext cx="207063" cy="510426"/>
            </a:xfrm>
            <a:custGeom>
              <a:rect b="b" l="l" r="r" t="t"/>
              <a:pathLst>
                <a:path extrusionOk="0" h="9281" w="3765">
                  <a:moveTo>
                    <a:pt x="443" y="0"/>
                  </a:moveTo>
                  <a:cubicBezTo>
                    <a:pt x="530" y="258"/>
                    <a:pt x="584" y="440"/>
                    <a:pt x="652" y="618"/>
                  </a:cubicBezTo>
                  <a:cubicBezTo>
                    <a:pt x="881" y="1217"/>
                    <a:pt x="951" y="1836"/>
                    <a:pt x="898" y="2473"/>
                  </a:cubicBezTo>
                  <a:cubicBezTo>
                    <a:pt x="848" y="3081"/>
                    <a:pt x="746" y="3676"/>
                    <a:pt x="582" y="4267"/>
                  </a:cubicBezTo>
                  <a:cubicBezTo>
                    <a:pt x="413" y="4874"/>
                    <a:pt x="275" y="5489"/>
                    <a:pt x="151" y="6106"/>
                  </a:cubicBezTo>
                  <a:cubicBezTo>
                    <a:pt x="0" y="6858"/>
                    <a:pt x="142" y="7575"/>
                    <a:pt x="479" y="8254"/>
                  </a:cubicBezTo>
                  <a:cubicBezTo>
                    <a:pt x="537" y="8369"/>
                    <a:pt x="603" y="8483"/>
                    <a:pt x="682" y="8584"/>
                  </a:cubicBezTo>
                  <a:cubicBezTo>
                    <a:pt x="1145" y="9180"/>
                    <a:pt x="1780" y="9280"/>
                    <a:pt x="2395" y="8837"/>
                  </a:cubicBezTo>
                  <a:cubicBezTo>
                    <a:pt x="2659" y="8647"/>
                    <a:pt x="2885" y="8414"/>
                    <a:pt x="3056" y="8125"/>
                  </a:cubicBezTo>
                  <a:cubicBezTo>
                    <a:pt x="3598" y="7207"/>
                    <a:pt x="3764" y="6208"/>
                    <a:pt x="3681" y="5173"/>
                  </a:cubicBezTo>
                  <a:cubicBezTo>
                    <a:pt x="3512" y="3053"/>
                    <a:pt x="2529" y="1392"/>
                    <a:pt x="788" y="181"/>
                  </a:cubicBezTo>
                  <a:cubicBezTo>
                    <a:pt x="706" y="123"/>
                    <a:pt x="609" y="86"/>
                    <a:pt x="4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3"/>
            <p:cNvSpPr/>
            <p:nvPr/>
          </p:nvSpPr>
          <p:spPr>
            <a:xfrm rot="-7897558">
              <a:off x="8334020" y="137549"/>
              <a:ext cx="264205" cy="359570"/>
            </a:xfrm>
            <a:custGeom>
              <a:rect b="b" l="l" r="r" t="t"/>
              <a:pathLst>
                <a:path extrusionOk="0" h="6538" w="4804">
                  <a:moveTo>
                    <a:pt x="4534" y="4110"/>
                  </a:moveTo>
                  <a:cubicBezTo>
                    <a:pt x="4546" y="3885"/>
                    <a:pt x="4505" y="3667"/>
                    <a:pt x="4399" y="3477"/>
                  </a:cubicBezTo>
                  <a:cubicBezTo>
                    <a:pt x="4227" y="3168"/>
                    <a:pt x="4048" y="2883"/>
                    <a:pt x="3821" y="2581"/>
                  </a:cubicBezTo>
                  <a:cubicBezTo>
                    <a:pt x="4183" y="2694"/>
                    <a:pt x="4523" y="2686"/>
                    <a:pt x="4606" y="2314"/>
                  </a:cubicBezTo>
                  <a:cubicBezTo>
                    <a:pt x="4804" y="1442"/>
                    <a:pt x="2662" y="594"/>
                    <a:pt x="1944" y="439"/>
                  </a:cubicBezTo>
                  <a:cubicBezTo>
                    <a:pt x="1487" y="340"/>
                    <a:pt x="1" y="0"/>
                    <a:pt x="1" y="0"/>
                  </a:cubicBezTo>
                  <a:cubicBezTo>
                    <a:pt x="1" y="0"/>
                    <a:pt x="900" y="1522"/>
                    <a:pt x="1195" y="2961"/>
                  </a:cubicBezTo>
                  <a:cubicBezTo>
                    <a:pt x="1490" y="4399"/>
                    <a:pt x="1226" y="5925"/>
                    <a:pt x="1588" y="6231"/>
                  </a:cubicBezTo>
                  <a:cubicBezTo>
                    <a:pt x="1950" y="6538"/>
                    <a:pt x="2448" y="6509"/>
                    <a:pt x="2690" y="6186"/>
                  </a:cubicBezTo>
                  <a:cubicBezTo>
                    <a:pt x="2931" y="5862"/>
                    <a:pt x="3202" y="4377"/>
                    <a:pt x="3202" y="4377"/>
                  </a:cubicBezTo>
                  <a:cubicBezTo>
                    <a:pt x="3202" y="4377"/>
                    <a:pt x="3693" y="4597"/>
                    <a:pt x="3860" y="4633"/>
                  </a:cubicBezTo>
                  <a:cubicBezTo>
                    <a:pt x="4242" y="4713"/>
                    <a:pt x="4511" y="4497"/>
                    <a:pt x="4534" y="41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801" name="Shape 801"/>
        <p:cNvGrpSpPr/>
        <p:nvPr/>
      </p:nvGrpSpPr>
      <p:grpSpPr>
        <a:xfrm>
          <a:off x="0" y="0"/>
          <a:ext cx="0" cy="0"/>
          <a:chOff x="0" y="0"/>
          <a:chExt cx="0" cy="0"/>
        </a:xfrm>
      </p:grpSpPr>
      <p:sp>
        <p:nvSpPr>
          <p:cNvPr id="802" name="Google Shape;802;p34"/>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4"/>
          <p:cNvSpPr txBox="1"/>
          <p:nvPr>
            <p:ph hasCustomPrompt="1" type="title"/>
          </p:nvPr>
        </p:nvSpPr>
        <p:spPr>
          <a:xfrm>
            <a:off x="1284000" y="413975"/>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804" name="Google Shape;804;p34"/>
          <p:cNvSpPr txBox="1"/>
          <p:nvPr>
            <p:ph idx="1" type="subTitle"/>
          </p:nvPr>
        </p:nvSpPr>
        <p:spPr>
          <a:xfrm>
            <a:off x="2602800" y="1289163"/>
            <a:ext cx="3938400" cy="445200"/>
          </a:xfrm>
          <a:prstGeom prst="rect">
            <a:avLst/>
          </a:prstGeom>
          <a:solidFill>
            <a:schemeClr val="accent3"/>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5" name="Google Shape;805;p34"/>
          <p:cNvSpPr txBox="1"/>
          <p:nvPr>
            <p:ph hasCustomPrompt="1" idx="2" type="title"/>
          </p:nvPr>
        </p:nvSpPr>
        <p:spPr>
          <a:xfrm>
            <a:off x="1284000" y="1843725"/>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806" name="Google Shape;806;p34"/>
          <p:cNvSpPr txBox="1"/>
          <p:nvPr>
            <p:ph idx="3" type="subTitle"/>
          </p:nvPr>
        </p:nvSpPr>
        <p:spPr>
          <a:xfrm>
            <a:off x="2602800" y="2718906"/>
            <a:ext cx="3938400" cy="445200"/>
          </a:xfrm>
          <a:prstGeom prst="rect">
            <a:avLst/>
          </a:prstGeom>
          <a:solidFill>
            <a:schemeClr val="accent3"/>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07" name="Google Shape;807;p34"/>
          <p:cNvSpPr txBox="1"/>
          <p:nvPr>
            <p:ph hasCustomPrompt="1" idx="4" type="title"/>
          </p:nvPr>
        </p:nvSpPr>
        <p:spPr>
          <a:xfrm>
            <a:off x="1284000" y="3299875"/>
            <a:ext cx="6576000" cy="82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200"/>
              <a:buNone/>
              <a:defRPr sz="62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808" name="Google Shape;808;p34"/>
          <p:cNvSpPr txBox="1"/>
          <p:nvPr>
            <p:ph idx="5" type="subTitle"/>
          </p:nvPr>
        </p:nvSpPr>
        <p:spPr>
          <a:xfrm>
            <a:off x="2602800" y="4175050"/>
            <a:ext cx="3938400" cy="445200"/>
          </a:xfrm>
          <a:prstGeom prst="rect">
            <a:avLst/>
          </a:prstGeom>
          <a:solidFill>
            <a:schemeClr val="accent3"/>
          </a:solidFill>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09" name="Google Shape;809;p34"/>
          <p:cNvGrpSpPr/>
          <p:nvPr/>
        </p:nvGrpSpPr>
        <p:grpSpPr>
          <a:xfrm rot="-5400000">
            <a:off x="4041444" y="-3629997"/>
            <a:ext cx="1068429" cy="8621532"/>
            <a:chOff x="4205953" y="1977870"/>
            <a:chExt cx="109397" cy="785955"/>
          </a:xfrm>
        </p:grpSpPr>
        <p:sp>
          <p:nvSpPr>
            <p:cNvPr id="810" name="Google Shape;810;p34"/>
            <p:cNvSpPr/>
            <p:nvPr/>
          </p:nvSpPr>
          <p:spPr>
            <a:xfrm>
              <a:off x="4251200" y="2682225"/>
              <a:ext cx="47400" cy="74150"/>
            </a:xfrm>
            <a:custGeom>
              <a:rect b="b" l="l" r="r" t="t"/>
              <a:pathLst>
                <a:path extrusionOk="0" h="2966" w="1896">
                  <a:moveTo>
                    <a:pt x="239" y="1"/>
                  </a:moveTo>
                  <a:cubicBezTo>
                    <a:pt x="207" y="1"/>
                    <a:pt x="174" y="8"/>
                    <a:pt x="140" y="25"/>
                  </a:cubicBezTo>
                  <a:cubicBezTo>
                    <a:pt x="25" y="83"/>
                    <a:pt x="5" y="192"/>
                    <a:pt x="1" y="300"/>
                  </a:cubicBezTo>
                  <a:cubicBezTo>
                    <a:pt x="4" y="451"/>
                    <a:pt x="44" y="589"/>
                    <a:pt x="95" y="724"/>
                  </a:cubicBezTo>
                  <a:cubicBezTo>
                    <a:pt x="161" y="899"/>
                    <a:pt x="256" y="1062"/>
                    <a:pt x="355" y="1220"/>
                  </a:cubicBezTo>
                  <a:cubicBezTo>
                    <a:pt x="703" y="1773"/>
                    <a:pt x="1111" y="2279"/>
                    <a:pt x="1555" y="2756"/>
                  </a:cubicBezTo>
                  <a:cubicBezTo>
                    <a:pt x="1601" y="2804"/>
                    <a:pt x="1650" y="2850"/>
                    <a:pt x="1698" y="2895"/>
                  </a:cubicBezTo>
                  <a:cubicBezTo>
                    <a:pt x="1721" y="2918"/>
                    <a:pt x="1748" y="2938"/>
                    <a:pt x="1777" y="2954"/>
                  </a:cubicBezTo>
                  <a:cubicBezTo>
                    <a:pt x="1791" y="2962"/>
                    <a:pt x="1805" y="2966"/>
                    <a:pt x="1819" y="2966"/>
                  </a:cubicBezTo>
                  <a:cubicBezTo>
                    <a:pt x="1860" y="2966"/>
                    <a:pt x="1895" y="2933"/>
                    <a:pt x="1890" y="2887"/>
                  </a:cubicBezTo>
                  <a:cubicBezTo>
                    <a:pt x="1884" y="2832"/>
                    <a:pt x="1872" y="2779"/>
                    <a:pt x="1855" y="2726"/>
                  </a:cubicBezTo>
                  <a:cubicBezTo>
                    <a:pt x="1620" y="2037"/>
                    <a:pt x="1325" y="1370"/>
                    <a:pt x="976" y="732"/>
                  </a:cubicBezTo>
                  <a:cubicBezTo>
                    <a:pt x="899" y="592"/>
                    <a:pt x="804" y="461"/>
                    <a:pt x="711" y="333"/>
                  </a:cubicBezTo>
                  <a:cubicBezTo>
                    <a:pt x="635" y="229"/>
                    <a:pt x="542" y="142"/>
                    <a:pt x="434" y="73"/>
                  </a:cubicBezTo>
                  <a:cubicBezTo>
                    <a:pt x="372" y="34"/>
                    <a:pt x="308" y="1"/>
                    <a:pt x="239" y="1"/>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34"/>
            <p:cNvSpPr/>
            <p:nvPr/>
          </p:nvSpPr>
          <p:spPr>
            <a:xfrm>
              <a:off x="4296300" y="2700150"/>
              <a:ext cx="19050" cy="47500"/>
            </a:xfrm>
            <a:custGeom>
              <a:rect b="b" l="l" r="r" t="t"/>
              <a:pathLst>
                <a:path extrusionOk="0" h="1900" w="762">
                  <a:moveTo>
                    <a:pt x="229" y="1"/>
                  </a:moveTo>
                  <a:cubicBezTo>
                    <a:pt x="140" y="1"/>
                    <a:pt x="65" y="70"/>
                    <a:pt x="31" y="200"/>
                  </a:cubicBezTo>
                  <a:cubicBezTo>
                    <a:pt x="1" y="314"/>
                    <a:pt x="3" y="429"/>
                    <a:pt x="17" y="545"/>
                  </a:cubicBezTo>
                  <a:cubicBezTo>
                    <a:pt x="62" y="907"/>
                    <a:pt x="175" y="1252"/>
                    <a:pt x="314" y="1589"/>
                  </a:cubicBezTo>
                  <a:cubicBezTo>
                    <a:pt x="360" y="1700"/>
                    <a:pt x="438" y="1783"/>
                    <a:pt x="526" y="1858"/>
                  </a:cubicBezTo>
                  <a:cubicBezTo>
                    <a:pt x="557" y="1886"/>
                    <a:pt x="590" y="1900"/>
                    <a:pt x="620" y="1900"/>
                  </a:cubicBezTo>
                  <a:cubicBezTo>
                    <a:pt x="668" y="1900"/>
                    <a:pt x="709" y="1865"/>
                    <a:pt x="728" y="1800"/>
                  </a:cubicBezTo>
                  <a:cubicBezTo>
                    <a:pt x="745" y="1735"/>
                    <a:pt x="755" y="1670"/>
                    <a:pt x="757" y="1605"/>
                  </a:cubicBezTo>
                  <a:cubicBezTo>
                    <a:pt x="761" y="1517"/>
                    <a:pt x="758" y="1428"/>
                    <a:pt x="758" y="1341"/>
                  </a:cubicBezTo>
                  <a:lnTo>
                    <a:pt x="751" y="1340"/>
                  </a:lnTo>
                  <a:cubicBezTo>
                    <a:pt x="734" y="1159"/>
                    <a:pt x="718" y="978"/>
                    <a:pt x="698" y="797"/>
                  </a:cubicBezTo>
                  <a:cubicBezTo>
                    <a:pt x="678" y="598"/>
                    <a:pt x="613" y="411"/>
                    <a:pt x="517" y="236"/>
                  </a:cubicBezTo>
                  <a:cubicBezTo>
                    <a:pt x="490" y="182"/>
                    <a:pt x="453" y="133"/>
                    <a:pt x="410" y="90"/>
                  </a:cubicBezTo>
                  <a:cubicBezTo>
                    <a:pt x="349" y="30"/>
                    <a:pt x="286" y="1"/>
                    <a:pt x="229"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4"/>
            <p:cNvSpPr/>
            <p:nvPr/>
          </p:nvSpPr>
          <p:spPr>
            <a:xfrm>
              <a:off x="4243525" y="2733700"/>
              <a:ext cx="39475" cy="30125"/>
            </a:xfrm>
            <a:custGeom>
              <a:rect b="b" l="l" r="r" t="t"/>
              <a:pathLst>
                <a:path extrusionOk="0" h="1205" w="1579">
                  <a:moveTo>
                    <a:pt x="288" y="1"/>
                  </a:moveTo>
                  <a:cubicBezTo>
                    <a:pt x="265" y="3"/>
                    <a:pt x="243" y="2"/>
                    <a:pt x="221" y="6"/>
                  </a:cubicBezTo>
                  <a:cubicBezTo>
                    <a:pt x="78" y="30"/>
                    <a:pt x="1" y="133"/>
                    <a:pt x="19" y="278"/>
                  </a:cubicBezTo>
                  <a:cubicBezTo>
                    <a:pt x="27" y="344"/>
                    <a:pt x="54" y="407"/>
                    <a:pt x="99" y="457"/>
                  </a:cubicBezTo>
                  <a:cubicBezTo>
                    <a:pt x="167" y="530"/>
                    <a:pt x="234" y="605"/>
                    <a:pt x="313" y="663"/>
                  </a:cubicBezTo>
                  <a:cubicBezTo>
                    <a:pt x="564" y="844"/>
                    <a:pt x="834" y="998"/>
                    <a:pt x="1119" y="1119"/>
                  </a:cubicBezTo>
                  <a:cubicBezTo>
                    <a:pt x="1184" y="1148"/>
                    <a:pt x="1253" y="1169"/>
                    <a:pt x="1321" y="1190"/>
                  </a:cubicBezTo>
                  <a:cubicBezTo>
                    <a:pt x="1352" y="1200"/>
                    <a:pt x="1385" y="1205"/>
                    <a:pt x="1417" y="1205"/>
                  </a:cubicBezTo>
                  <a:cubicBezTo>
                    <a:pt x="1445" y="1205"/>
                    <a:pt x="1474" y="1201"/>
                    <a:pt x="1502" y="1194"/>
                  </a:cubicBezTo>
                  <a:cubicBezTo>
                    <a:pt x="1549" y="1182"/>
                    <a:pt x="1579" y="1138"/>
                    <a:pt x="1562" y="1094"/>
                  </a:cubicBezTo>
                  <a:cubicBezTo>
                    <a:pt x="1548" y="1054"/>
                    <a:pt x="1528" y="1014"/>
                    <a:pt x="1504" y="977"/>
                  </a:cubicBezTo>
                  <a:cubicBezTo>
                    <a:pt x="1359" y="754"/>
                    <a:pt x="1194" y="545"/>
                    <a:pt x="993" y="371"/>
                  </a:cubicBezTo>
                  <a:cubicBezTo>
                    <a:pt x="884" y="278"/>
                    <a:pt x="768" y="192"/>
                    <a:pt x="647" y="115"/>
                  </a:cubicBezTo>
                  <a:cubicBezTo>
                    <a:pt x="539" y="47"/>
                    <a:pt x="415" y="8"/>
                    <a:pt x="288"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34"/>
            <p:cNvSpPr/>
            <p:nvPr/>
          </p:nvSpPr>
          <p:spPr>
            <a:xfrm>
              <a:off x="4275624" y="2641733"/>
              <a:ext cx="20675" cy="20950"/>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4"/>
            <p:cNvSpPr/>
            <p:nvPr/>
          </p:nvSpPr>
          <p:spPr>
            <a:xfrm rot="10800000">
              <a:off x="4284311" y="1980083"/>
              <a:ext cx="20025" cy="19250"/>
            </a:xfrm>
            <a:custGeom>
              <a:rect b="b" l="l" r="r" t="t"/>
              <a:pathLst>
                <a:path extrusionOk="0" h="770" w="801">
                  <a:moveTo>
                    <a:pt x="497" y="1"/>
                  </a:moveTo>
                  <a:cubicBezTo>
                    <a:pt x="445" y="1"/>
                    <a:pt x="394" y="11"/>
                    <a:pt x="345" y="32"/>
                  </a:cubicBezTo>
                  <a:cubicBezTo>
                    <a:pt x="137" y="121"/>
                    <a:pt x="1" y="409"/>
                    <a:pt x="176" y="663"/>
                  </a:cubicBezTo>
                  <a:cubicBezTo>
                    <a:pt x="204" y="703"/>
                    <a:pt x="244" y="733"/>
                    <a:pt x="290" y="749"/>
                  </a:cubicBezTo>
                  <a:cubicBezTo>
                    <a:pt x="325" y="763"/>
                    <a:pt x="361" y="770"/>
                    <a:pt x="398" y="770"/>
                  </a:cubicBezTo>
                  <a:cubicBezTo>
                    <a:pt x="419" y="770"/>
                    <a:pt x="439" y="767"/>
                    <a:pt x="460" y="763"/>
                  </a:cubicBezTo>
                  <a:cubicBezTo>
                    <a:pt x="550" y="743"/>
                    <a:pt x="632" y="706"/>
                    <a:pt x="690" y="634"/>
                  </a:cubicBezTo>
                  <a:cubicBezTo>
                    <a:pt x="753" y="556"/>
                    <a:pt x="792" y="460"/>
                    <a:pt x="798" y="360"/>
                  </a:cubicBezTo>
                  <a:cubicBezTo>
                    <a:pt x="800" y="238"/>
                    <a:pt x="766" y="153"/>
                    <a:pt x="706" y="80"/>
                  </a:cubicBezTo>
                  <a:cubicBezTo>
                    <a:pt x="685" y="53"/>
                    <a:pt x="656" y="32"/>
                    <a:pt x="623" y="22"/>
                  </a:cubicBezTo>
                  <a:cubicBezTo>
                    <a:pt x="582" y="8"/>
                    <a:pt x="539" y="1"/>
                    <a:pt x="49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34"/>
            <p:cNvSpPr/>
            <p:nvPr/>
          </p:nvSpPr>
          <p:spPr>
            <a:xfrm>
              <a:off x="4296923" y="2024582"/>
              <a:ext cx="18425" cy="17275"/>
            </a:xfrm>
            <a:custGeom>
              <a:rect b="b" l="l" r="r" t="t"/>
              <a:pathLst>
                <a:path extrusionOk="0" h="691" w="737">
                  <a:moveTo>
                    <a:pt x="398" y="1"/>
                  </a:moveTo>
                  <a:cubicBezTo>
                    <a:pt x="311" y="1"/>
                    <a:pt x="229" y="24"/>
                    <a:pt x="150" y="80"/>
                  </a:cubicBezTo>
                  <a:cubicBezTo>
                    <a:pt x="40" y="160"/>
                    <a:pt x="1" y="268"/>
                    <a:pt x="7" y="398"/>
                  </a:cubicBezTo>
                  <a:cubicBezTo>
                    <a:pt x="9" y="428"/>
                    <a:pt x="18" y="458"/>
                    <a:pt x="32" y="485"/>
                  </a:cubicBezTo>
                  <a:cubicBezTo>
                    <a:pt x="57" y="538"/>
                    <a:pt x="95" y="586"/>
                    <a:pt x="140" y="627"/>
                  </a:cubicBezTo>
                  <a:cubicBezTo>
                    <a:pt x="182" y="668"/>
                    <a:pt x="238" y="691"/>
                    <a:pt x="296" y="691"/>
                  </a:cubicBezTo>
                  <a:cubicBezTo>
                    <a:pt x="307" y="691"/>
                    <a:pt x="319" y="690"/>
                    <a:pt x="330" y="688"/>
                  </a:cubicBezTo>
                  <a:cubicBezTo>
                    <a:pt x="360" y="684"/>
                    <a:pt x="390" y="682"/>
                    <a:pt x="419" y="675"/>
                  </a:cubicBezTo>
                  <a:cubicBezTo>
                    <a:pt x="482" y="660"/>
                    <a:pt x="544" y="644"/>
                    <a:pt x="595" y="599"/>
                  </a:cubicBezTo>
                  <a:cubicBezTo>
                    <a:pt x="683" y="521"/>
                    <a:pt x="725" y="423"/>
                    <a:pt x="729" y="359"/>
                  </a:cubicBezTo>
                  <a:cubicBezTo>
                    <a:pt x="737" y="151"/>
                    <a:pt x="617" y="33"/>
                    <a:pt x="507" y="12"/>
                  </a:cubicBezTo>
                  <a:cubicBezTo>
                    <a:pt x="470" y="5"/>
                    <a:pt x="433" y="1"/>
                    <a:pt x="398"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34"/>
            <p:cNvSpPr/>
            <p:nvPr/>
          </p:nvSpPr>
          <p:spPr>
            <a:xfrm rot="10800000">
              <a:off x="4219578" y="1981520"/>
              <a:ext cx="44450" cy="50625"/>
            </a:xfrm>
            <a:custGeom>
              <a:rect b="b" l="l" r="r" t="t"/>
              <a:pathLst>
                <a:path extrusionOk="0" h="2025" w="1778">
                  <a:moveTo>
                    <a:pt x="1581" y="1"/>
                  </a:moveTo>
                  <a:cubicBezTo>
                    <a:pt x="1563" y="1"/>
                    <a:pt x="1545" y="3"/>
                    <a:pt x="1528" y="7"/>
                  </a:cubicBezTo>
                  <a:cubicBezTo>
                    <a:pt x="1380" y="35"/>
                    <a:pt x="1257" y="107"/>
                    <a:pt x="1148" y="207"/>
                  </a:cubicBezTo>
                  <a:cubicBezTo>
                    <a:pt x="1046" y="301"/>
                    <a:pt x="953" y="404"/>
                    <a:pt x="868" y="512"/>
                  </a:cubicBezTo>
                  <a:cubicBezTo>
                    <a:pt x="735" y="680"/>
                    <a:pt x="611" y="855"/>
                    <a:pt x="499" y="1037"/>
                  </a:cubicBezTo>
                  <a:cubicBezTo>
                    <a:pt x="412" y="1173"/>
                    <a:pt x="335" y="1315"/>
                    <a:pt x="260" y="1457"/>
                  </a:cubicBezTo>
                  <a:cubicBezTo>
                    <a:pt x="181" y="1608"/>
                    <a:pt x="106" y="1761"/>
                    <a:pt x="29" y="1914"/>
                  </a:cubicBezTo>
                  <a:cubicBezTo>
                    <a:pt x="21" y="1930"/>
                    <a:pt x="13" y="1947"/>
                    <a:pt x="8" y="1965"/>
                  </a:cubicBezTo>
                  <a:cubicBezTo>
                    <a:pt x="0" y="1982"/>
                    <a:pt x="4" y="2003"/>
                    <a:pt x="19" y="2015"/>
                  </a:cubicBezTo>
                  <a:cubicBezTo>
                    <a:pt x="27" y="2021"/>
                    <a:pt x="37" y="2025"/>
                    <a:pt x="46" y="2025"/>
                  </a:cubicBezTo>
                  <a:cubicBezTo>
                    <a:pt x="53" y="2025"/>
                    <a:pt x="59" y="2023"/>
                    <a:pt x="64" y="2020"/>
                  </a:cubicBezTo>
                  <a:cubicBezTo>
                    <a:pt x="74" y="2016"/>
                    <a:pt x="82" y="2010"/>
                    <a:pt x="92" y="2010"/>
                  </a:cubicBezTo>
                  <a:cubicBezTo>
                    <a:pt x="95" y="2010"/>
                    <a:pt x="99" y="2010"/>
                    <a:pt x="103" y="2013"/>
                  </a:cubicBezTo>
                  <a:cubicBezTo>
                    <a:pt x="114" y="2019"/>
                    <a:pt x="125" y="2022"/>
                    <a:pt x="135" y="2022"/>
                  </a:cubicBezTo>
                  <a:cubicBezTo>
                    <a:pt x="158" y="2022"/>
                    <a:pt x="179" y="2007"/>
                    <a:pt x="198" y="1992"/>
                  </a:cubicBezTo>
                  <a:cubicBezTo>
                    <a:pt x="253" y="1951"/>
                    <a:pt x="306" y="1908"/>
                    <a:pt x="361" y="1864"/>
                  </a:cubicBezTo>
                  <a:cubicBezTo>
                    <a:pt x="459" y="1785"/>
                    <a:pt x="557" y="1705"/>
                    <a:pt x="655" y="1624"/>
                  </a:cubicBezTo>
                  <a:cubicBezTo>
                    <a:pt x="719" y="1572"/>
                    <a:pt x="785" y="1522"/>
                    <a:pt x="845" y="1465"/>
                  </a:cubicBezTo>
                  <a:cubicBezTo>
                    <a:pt x="1029" y="1294"/>
                    <a:pt x="1203" y="1112"/>
                    <a:pt x="1366" y="922"/>
                  </a:cubicBezTo>
                  <a:cubicBezTo>
                    <a:pt x="1398" y="882"/>
                    <a:pt x="1433" y="844"/>
                    <a:pt x="1464" y="805"/>
                  </a:cubicBezTo>
                  <a:cubicBezTo>
                    <a:pt x="1553" y="693"/>
                    <a:pt x="1646" y="585"/>
                    <a:pt x="1707" y="453"/>
                  </a:cubicBezTo>
                  <a:cubicBezTo>
                    <a:pt x="1744" y="376"/>
                    <a:pt x="1776" y="298"/>
                    <a:pt x="1777" y="200"/>
                  </a:cubicBezTo>
                  <a:cubicBezTo>
                    <a:pt x="1776" y="189"/>
                    <a:pt x="1775" y="168"/>
                    <a:pt x="1771" y="148"/>
                  </a:cubicBezTo>
                  <a:cubicBezTo>
                    <a:pt x="1758" y="75"/>
                    <a:pt x="1715" y="29"/>
                    <a:pt x="1643" y="9"/>
                  </a:cubicBezTo>
                  <a:cubicBezTo>
                    <a:pt x="1623" y="4"/>
                    <a:pt x="1602" y="1"/>
                    <a:pt x="1581"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4"/>
            <p:cNvSpPr/>
            <p:nvPr/>
          </p:nvSpPr>
          <p:spPr>
            <a:xfrm rot="10800000">
              <a:off x="4205953" y="1977870"/>
              <a:ext cx="44825" cy="23675"/>
            </a:xfrm>
            <a:custGeom>
              <a:rect b="b" l="l" r="r" t="t"/>
              <a:pathLst>
                <a:path extrusionOk="0" h="947" w="1793">
                  <a:moveTo>
                    <a:pt x="1419" y="0"/>
                  </a:moveTo>
                  <a:cubicBezTo>
                    <a:pt x="1334" y="2"/>
                    <a:pt x="1249" y="18"/>
                    <a:pt x="1169" y="46"/>
                  </a:cubicBezTo>
                  <a:cubicBezTo>
                    <a:pt x="1040" y="94"/>
                    <a:pt x="916" y="159"/>
                    <a:pt x="801" y="237"/>
                  </a:cubicBezTo>
                  <a:cubicBezTo>
                    <a:pt x="665" y="327"/>
                    <a:pt x="539" y="430"/>
                    <a:pt x="407" y="528"/>
                  </a:cubicBezTo>
                  <a:cubicBezTo>
                    <a:pt x="336" y="581"/>
                    <a:pt x="262" y="633"/>
                    <a:pt x="191" y="688"/>
                  </a:cubicBezTo>
                  <a:cubicBezTo>
                    <a:pt x="147" y="721"/>
                    <a:pt x="106" y="758"/>
                    <a:pt x="66" y="796"/>
                  </a:cubicBezTo>
                  <a:cubicBezTo>
                    <a:pt x="45" y="820"/>
                    <a:pt x="27" y="846"/>
                    <a:pt x="12" y="875"/>
                  </a:cubicBezTo>
                  <a:cubicBezTo>
                    <a:pt x="1" y="894"/>
                    <a:pt x="13" y="924"/>
                    <a:pt x="32" y="926"/>
                  </a:cubicBezTo>
                  <a:cubicBezTo>
                    <a:pt x="72" y="930"/>
                    <a:pt x="108" y="946"/>
                    <a:pt x="149" y="946"/>
                  </a:cubicBezTo>
                  <a:cubicBezTo>
                    <a:pt x="155" y="946"/>
                    <a:pt x="161" y="946"/>
                    <a:pt x="168" y="945"/>
                  </a:cubicBezTo>
                  <a:cubicBezTo>
                    <a:pt x="254" y="935"/>
                    <a:pt x="340" y="919"/>
                    <a:pt x="426" y="897"/>
                  </a:cubicBezTo>
                  <a:cubicBezTo>
                    <a:pt x="472" y="885"/>
                    <a:pt x="520" y="875"/>
                    <a:pt x="567" y="866"/>
                  </a:cubicBezTo>
                  <a:cubicBezTo>
                    <a:pt x="620" y="855"/>
                    <a:pt x="676" y="848"/>
                    <a:pt x="729" y="833"/>
                  </a:cubicBezTo>
                  <a:cubicBezTo>
                    <a:pt x="913" y="782"/>
                    <a:pt x="1097" y="730"/>
                    <a:pt x="1280" y="677"/>
                  </a:cubicBezTo>
                  <a:cubicBezTo>
                    <a:pt x="1305" y="671"/>
                    <a:pt x="1328" y="662"/>
                    <a:pt x="1352" y="651"/>
                  </a:cubicBezTo>
                  <a:cubicBezTo>
                    <a:pt x="1447" y="607"/>
                    <a:pt x="1540" y="554"/>
                    <a:pt x="1628" y="496"/>
                  </a:cubicBezTo>
                  <a:cubicBezTo>
                    <a:pt x="1692" y="450"/>
                    <a:pt x="1743" y="389"/>
                    <a:pt x="1776" y="317"/>
                  </a:cubicBezTo>
                  <a:cubicBezTo>
                    <a:pt x="1791" y="283"/>
                    <a:pt x="1793" y="243"/>
                    <a:pt x="1780" y="208"/>
                  </a:cubicBezTo>
                  <a:cubicBezTo>
                    <a:pt x="1759" y="140"/>
                    <a:pt x="1713" y="93"/>
                    <a:pt x="1652" y="61"/>
                  </a:cubicBezTo>
                  <a:cubicBezTo>
                    <a:pt x="1580" y="24"/>
                    <a:pt x="1501" y="3"/>
                    <a:pt x="1419"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8" name="Google Shape;818;p34"/>
          <p:cNvSpPr/>
          <p:nvPr/>
        </p:nvSpPr>
        <p:spPr>
          <a:xfrm rot="2559366">
            <a:off x="7504723" y="3107579"/>
            <a:ext cx="982211" cy="2214802"/>
          </a:xfrm>
          <a:custGeom>
            <a:rect b="b" l="l" r="r" t="t"/>
            <a:pathLst>
              <a:path extrusionOk="0" h="23397" w="10376">
                <a:moveTo>
                  <a:pt x="8" y="0"/>
                </a:moveTo>
                <a:lnTo>
                  <a:pt x="8" y="0"/>
                </a:lnTo>
                <a:cubicBezTo>
                  <a:pt x="0" y="134"/>
                  <a:pt x="0" y="267"/>
                  <a:pt x="2" y="401"/>
                </a:cubicBezTo>
                <a:cubicBezTo>
                  <a:pt x="3" y="470"/>
                  <a:pt x="7" y="538"/>
                  <a:pt x="10" y="606"/>
                </a:cubicBezTo>
                <a:lnTo>
                  <a:pt x="15" y="708"/>
                </a:lnTo>
                <a:cubicBezTo>
                  <a:pt x="17" y="742"/>
                  <a:pt x="19" y="776"/>
                  <a:pt x="21" y="810"/>
                </a:cubicBezTo>
                <a:cubicBezTo>
                  <a:pt x="41" y="1082"/>
                  <a:pt x="73" y="1353"/>
                  <a:pt x="117" y="1623"/>
                </a:cubicBezTo>
                <a:cubicBezTo>
                  <a:pt x="162" y="1892"/>
                  <a:pt x="216" y="2160"/>
                  <a:pt x="281" y="2425"/>
                </a:cubicBezTo>
                <a:cubicBezTo>
                  <a:pt x="349" y="2689"/>
                  <a:pt x="426" y="2952"/>
                  <a:pt x="514" y="3210"/>
                </a:cubicBezTo>
                <a:cubicBezTo>
                  <a:pt x="536" y="3274"/>
                  <a:pt x="560" y="3338"/>
                  <a:pt x="582" y="3403"/>
                </a:cubicBezTo>
                <a:lnTo>
                  <a:pt x="617" y="3498"/>
                </a:lnTo>
                <a:cubicBezTo>
                  <a:pt x="629" y="3531"/>
                  <a:pt x="642" y="3562"/>
                  <a:pt x="654" y="3594"/>
                </a:cubicBezTo>
                <a:lnTo>
                  <a:pt x="730" y="3784"/>
                </a:lnTo>
                <a:lnTo>
                  <a:pt x="812" y="3972"/>
                </a:lnTo>
                <a:lnTo>
                  <a:pt x="852" y="4066"/>
                </a:lnTo>
                <a:lnTo>
                  <a:pt x="896" y="4159"/>
                </a:lnTo>
                <a:lnTo>
                  <a:pt x="983" y="4343"/>
                </a:lnTo>
                <a:cubicBezTo>
                  <a:pt x="1015" y="4404"/>
                  <a:pt x="1046" y="4465"/>
                  <a:pt x="1077" y="4525"/>
                </a:cubicBezTo>
                <a:cubicBezTo>
                  <a:pt x="1108" y="4586"/>
                  <a:pt x="1139" y="4647"/>
                  <a:pt x="1173" y="4706"/>
                </a:cubicBezTo>
                <a:cubicBezTo>
                  <a:pt x="1436" y="5184"/>
                  <a:pt x="1741" y="5640"/>
                  <a:pt x="2082" y="6066"/>
                </a:cubicBezTo>
                <a:lnTo>
                  <a:pt x="2114" y="6106"/>
                </a:lnTo>
                <a:lnTo>
                  <a:pt x="2147" y="6146"/>
                </a:lnTo>
                <a:lnTo>
                  <a:pt x="2213" y="6224"/>
                </a:lnTo>
                <a:lnTo>
                  <a:pt x="2346" y="6380"/>
                </a:lnTo>
                <a:cubicBezTo>
                  <a:pt x="2390" y="6431"/>
                  <a:pt x="2437" y="6481"/>
                  <a:pt x="2483" y="6531"/>
                </a:cubicBezTo>
                <a:lnTo>
                  <a:pt x="2622" y="6682"/>
                </a:lnTo>
                <a:lnTo>
                  <a:pt x="2902" y="6980"/>
                </a:lnTo>
                <a:lnTo>
                  <a:pt x="3178" y="7283"/>
                </a:lnTo>
                <a:cubicBezTo>
                  <a:pt x="3541" y="7689"/>
                  <a:pt x="3894" y="8106"/>
                  <a:pt x="4237" y="8531"/>
                </a:cubicBezTo>
                <a:cubicBezTo>
                  <a:pt x="4921" y="9380"/>
                  <a:pt x="5567" y="10260"/>
                  <a:pt x="6175" y="11167"/>
                </a:cubicBezTo>
                <a:cubicBezTo>
                  <a:pt x="6479" y="11620"/>
                  <a:pt x="6773" y="12080"/>
                  <a:pt x="7055" y="12546"/>
                </a:cubicBezTo>
                <a:cubicBezTo>
                  <a:pt x="7337" y="13014"/>
                  <a:pt x="7608" y="13488"/>
                  <a:pt x="7864" y="13969"/>
                </a:cubicBezTo>
                <a:cubicBezTo>
                  <a:pt x="8122" y="14450"/>
                  <a:pt x="8363" y="14940"/>
                  <a:pt x="8585" y="15439"/>
                </a:cubicBezTo>
                <a:cubicBezTo>
                  <a:pt x="8806" y="15937"/>
                  <a:pt x="9007" y="16445"/>
                  <a:pt x="9174" y="16964"/>
                </a:cubicBezTo>
                <a:cubicBezTo>
                  <a:pt x="9186" y="16997"/>
                  <a:pt x="9195" y="17029"/>
                  <a:pt x="9205" y="17062"/>
                </a:cubicBezTo>
                <a:lnTo>
                  <a:pt x="9234" y="17160"/>
                </a:lnTo>
                <a:lnTo>
                  <a:pt x="9263" y="17258"/>
                </a:lnTo>
                <a:cubicBezTo>
                  <a:pt x="9273" y="17291"/>
                  <a:pt x="9284" y="17324"/>
                  <a:pt x="9292" y="17356"/>
                </a:cubicBezTo>
                <a:lnTo>
                  <a:pt x="9344" y="17554"/>
                </a:lnTo>
                <a:cubicBezTo>
                  <a:pt x="9353" y="17587"/>
                  <a:pt x="9362" y="17620"/>
                  <a:pt x="9369" y="17653"/>
                </a:cubicBezTo>
                <a:lnTo>
                  <a:pt x="9392" y="17753"/>
                </a:lnTo>
                <a:lnTo>
                  <a:pt x="9437" y="17953"/>
                </a:lnTo>
                <a:lnTo>
                  <a:pt x="9476" y="18154"/>
                </a:lnTo>
                <a:lnTo>
                  <a:pt x="9557" y="18555"/>
                </a:lnTo>
                <a:cubicBezTo>
                  <a:pt x="9661" y="19090"/>
                  <a:pt x="9762" y="19626"/>
                  <a:pt x="9859" y="20164"/>
                </a:cubicBezTo>
                <a:cubicBezTo>
                  <a:pt x="9954" y="20701"/>
                  <a:pt x="10046" y="21238"/>
                  <a:pt x="10134" y="21777"/>
                </a:cubicBezTo>
                <a:cubicBezTo>
                  <a:pt x="10177" y="22047"/>
                  <a:pt x="10219" y="22316"/>
                  <a:pt x="10260" y="22586"/>
                </a:cubicBezTo>
                <a:cubicBezTo>
                  <a:pt x="10300" y="22856"/>
                  <a:pt x="10339" y="23126"/>
                  <a:pt x="10375" y="23396"/>
                </a:cubicBezTo>
                <a:cubicBezTo>
                  <a:pt x="10340" y="23126"/>
                  <a:pt x="10301" y="22856"/>
                  <a:pt x="10261" y="22586"/>
                </a:cubicBezTo>
                <a:cubicBezTo>
                  <a:pt x="10221" y="22315"/>
                  <a:pt x="10179" y="22047"/>
                  <a:pt x="10137" y="21777"/>
                </a:cubicBezTo>
                <a:cubicBezTo>
                  <a:pt x="10050" y="21237"/>
                  <a:pt x="9960" y="20700"/>
                  <a:pt x="9865" y="20163"/>
                </a:cubicBezTo>
                <a:cubicBezTo>
                  <a:pt x="9768" y="19625"/>
                  <a:pt x="9668" y="19089"/>
                  <a:pt x="9564" y="18553"/>
                </a:cubicBezTo>
                <a:lnTo>
                  <a:pt x="9484" y="18152"/>
                </a:lnTo>
                <a:lnTo>
                  <a:pt x="9444" y="17951"/>
                </a:lnTo>
                <a:lnTo>
                  <a:pt x="9399" y="17751"/>
                </a:lnTo>
                <a:lnTo>
                  <a:pt x="9377" y="17651"/>
                </a:lnTo>
                <a:cubicBezTo>
                  <a:pt x="9369" y="17617"/>
                  <a:pt x="9361" y="17585"/>
                  <a:pt x="9351" y="17552"/>
                </a:cubicBezTo>
                <a:lnTo>
                  <a:pt x="9300" y="17354"/>
                </a:lnTo>
                <a:cubicBezTo>
                  <a:pt x="9292" y="17320"/>
                  <a:pt x="9281" y="17288"/>
                  <a:pt x="9271" y="17256"/>
                </a:cubicBezTo>
                <a:lnTo>
                  <a:pt x="9242" y="17158"/>
                </a:lnTo>
                <a:lnTo>
                  <a:pt x="9213" y="17059"/>
                </a:lnTo>
                <a:cubicBezTo>
                  <a:pt x="9204" y="17027"/>
                  <a:pt x="9194" y="16993"/>
                  <a:pt x="9183" y="16962"/>
                </a:cubicBezTo>
                <a:cubicBezTo>
                  <a:pt x="9015" y="16441"/>
                  <a:pt x="8815" y="15933"/>
                  <a:pt x="8593" y="15434"/>
                </a:cubicBezTo>
                <a:cubicBezTo>
                  <a:pt x="8372" y="14936"/>
                  <a:pt x="8131" y="14446"/>
                  <a:pt x="7875" y="13964"/>
                </a:cubicBezTo>
                <a:cubicBezTo>
                  <a:pt x="7618" y="13483"/>
                  <a:pt x="7348" y="13008"/>
                  <a:pt x="7065" y="12541"/>
                </a:cubicBezTo>
                <a:cubicBezTo>
                  <a:pt x="6783" y="12074"/>
                  <a:pt x="6490" y="11613"/>
                  <a:pt x="6185" y="11160"/>
                </a:cubicBezTo>
                <a:cubicBezTo>
                  <a:pt x="5577" y="10253"/>
                  <a:pt x="4931" y="9373"/>
                  <a:pt x="4245" y="8523"/>
                </a:cubicBezTo>
                <a:cubicBezTo>
                  <a:pt x="3903" y="8098"/>
                  <a:pt x="3550" y="7682"/>
                  <a:pt x="3185" y="7277"/>
                </a:cubicBezTo>
                <a:cubicBezTo>
                  <a:pt x="2824" y="6866"/>
                  <a:pt x="2427" y="6489"/>
                  <a:pt x="2089" y="6060"/>
                </a:cubicBezTo>
                <a:cubicBezTo>
                  <a:pt x="1748" y="5635"/>
                  <a:pt x="1444" y="5180"/>
                  <a:pt x="1180" y="4702"/>
                </a:cubicBezTo>
                <a:cubicBezTo>
                  <a:pt x="1146" y="4644"/>
                  <a:pt x="1116" y="4583"/>
                  <a:pt x="1083" y="4522"/>
                </a:cubicBezTo>
                <a:cubicBezTo>
                  <a:pt x="1053" y="4462"/>
                  <a:pt x="1021" y="4401"/>
                  <a:pt x="991" y="4340"/>
                </a:cubicBezTo>
                <a:lnTo>
                  <a:pt x="902" y="4156"/>
                </a:lnTo>
                <a:lnTo>
                  <a:pt x="858" y="4063"/>
                </a:lnTo>
                <a:lnTo>
                  <a:pt x="818" y="3969"/>
                </a:lnTo>
                <a:lnTo>
                  <a:pt x="737" y="3782"/>
                </a:lnTo>
                <a:lnTo>
                  <a:pt x="661" y="3591"/>
                </a:lnTo>
                <a:cubicBezTo>
                  <a:pt x="648" y="3560"/>
                  <a:pt x="636" y="3529"/>
                  <a:pt x="623" y="3496"/>
                </a:cubicBezTo>
                <a:lnTo>
                  <a:pt x="589" y="3400"/>
                </a:lnTo>
                <a:cubicBezTo>
                  <a:pt x="566" y="3336"/>
                  <a:pt x="541" y="3272"/>
                  <a:pt x="519" y="3208"/>
                </a:cubicBezTo>
                <a:cubicBezTo>
                  <a:pt x="431" y="2950"/>
                  <a:pt x="354" y="2688"/>
                  <a:pt x="287" y="2424"/>
                </a:cubicBezTo>
                <a:cubicBezTo>
                  <a:pt x="220" y="2159"/>
                  <a:pt x="165" y="1891"/>
                  <a:pt x="120" y="1623"/>
                </a:cubicBezTo>
                <a:cubicBezTo>
                  <a:pt x="76" y="1353"/>
                  <a:pt x="43" y="1082"/>
                  <a:pt x="23" y="810"/>
                </a:cubicBezTo>
                <a:cubicBezTo>
                  <a:pt x="20" y="776"/>
                  <a:pt x="18" y="742"/>
                  <a:pt x="16" y="708"/>
                </a:cubicBezTo>
                <a:lnTo>
                  <a:pt x="10" y="605"/>
                </a:lnTo>
                <a:cubicBezTo>
                  <a:pt x="8" y="538"/>
                  <a:pt x="4" y="470"/>
                  <a:pt x="3" y="401"/>
                </a:cubicBezTo>
                <a:cubicBezTo>
                  <a:pt x="0" y="267"/>
                  <a:pt x="0" y="134"/>
                  <a:pt x="8" y="0"/>
                </a:cubicBezTo>
                <a:close/>
              </a:path>
            </a:pathLst>
          </a:custGeom>
          <a:solidFill>
            <a:srgbClr val="FF8763"/>
          </a:solidFill>
          <a:ln cap="flat" cmpd="sng" w="19050">
            <a:solidFill>
              <a:srgbClr val="FF876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34"/>
          <p:cNvSpPr/>
          <p:nvPr/>
        </p:nvSpPr>
        <p:spPr>
          <a:xfrm rot="2559366">
            <a:off x="8460477" y="2390412"/>
            <a:ext cx="232205" cy="722838"/>
          </a:xfrm>
          <a:custGeom>
            <a:rect b="b" l="l" r="r" t="t"/>
            <a:pathLst>
              <a:path extrusionOk="0" h="7636" w="2453">
                <a:moveTo>
                  <a:pt x="631" y="1"/>
                </a:moveTo>
                <a:cubicBezTo>
                  <a:pt x="631" y="1"/>
                  <a:pt x="1" y="2838"/>
                  <a:pt x="420" y="4870"/>
                </a:cubicBezTo>
                <a:cubicBezTo>
                  <a:pt x="841" y="6901"/>
                  <a:pt x="2001" y="7636"/>
                  <a:pt x="2001" y="7636"/>
                </a:cubicBezTo>
                <a:cubicBezTo>
                  <a:pt x="2001" y="7636"/>
                  <a:pt x="2452" y="4519"/>
                  <a:pt x="2207" y="3328"/>
                </a:cubicBezTo>
                <a:cubicBezTo>
                  <a:pt x="1962" y="2138"/>
                  <a:pt x="631" y="1"/>
                  <a:pt x="631"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34"/>
          <p:cNvSpPr/>
          <p:nvPr/>
        </p:nvSpPr>
        <p:spPr>
          <a:xfrm rot="2559366">
            <a:off x="7970770" y="2695858"/>
            <a:ext cx="501234" cy="419162"/>
          </a:xfrm>
          <a:custGeom>
            <a:rect b="b" l="l" r="r" t="t"/>
            <a:pathLst>
              <a:path extrusionOk="0" h="4428" w="5295">
                <a:moveTo>
                  <a:pt x="670" y="0"/>
                </a:moveTo>
                <a:cubicBezTo>
                  <a:pt x="216" y="0"/>
                  <a:pt x="0" y="171"/>
                  <a:pt x="0" y="171"/>
                </a:cubicBezTo>
                <a:cubicBezTo>
                  <a:pt x="0" y="171"/>
                  <a:pt x="469" y="3150"/>
                  <a:pt x="5295" y="4428"/>
                </a:cubicBezTo>
                <a:cubicBezTo>
                  <a:pt x="5295" y="4428"/>
                  <a:pt x="4552" y="2098"/>
                  <a:pt x="2696" y="801"/>
                </a:cubicBezTo>
                <a:cubicBezTo>
                  <a:pt x="1781" y="162"/>
                  <a:pt x="1113" y="0"/>
                  <a:pt x="670"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34"/>
          <p:cNvSpPr/>
          <p:nvPr/>
        </p:nvSpPr>
        <p:spPr>
          <a:xfrm rot="2559366">
            <a:off x="8423218" y="2828009"/>
            <a:ext cx="358390" cy="579614"/>
          </a:xfrm>
          <a:custGeom>
            <a:rect b="b" l="l" r="r" t="t"/>
            <a:pathLst>
              <a:path extrusionOk="0" h="6123" w="3786">
                <a:moveTo>
                  <a:pt x="2947" y="1"/>
                </a:moveTo>
                <a:cubicBezTo>
                  <a:pt x="2947" y="1"/>
                  <a:pt x="151" y="1133"/>
                  <a:pt x="0" y="6122"/>
                </a:cubicBezTo>
                <a:cubicBezTo>
                  <a:pt x="0" y="6122"/>
                  <a:pt x="2102" y="4871"/>
                  <a:pt x="2944" y="2770"/>
                </a:cubicBezTo>
                <a:cubicBezTo>
                  <a:pt x="3785" y="668"/>
                  <a:pt x="2947" y="1"/>
                  <a:pt x="294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4"/>
          <p:cNvSpPr/>
          <p:nvPr/>
        </p:nvSpPr>
        <p:spPr>
          <a:xfrm rot="2559366">
            <a:off x="8286130" y="3138565"/>
            <a:ext cx="492809" cy="473688"/>
          </a:xfrm>
          <a:custGeom>
            <a:rect b="b" l="l" r="r" t="t"/>
            <a:pathLst>
              <a:path extrusionOk="0" h="5004" w="5206">
                <a:moveTo>
                  <a:pt x="4597" y="1"/>
                </a:moveTo>
                <a:cubicBezTo>
                  <a:pt x="4597" y="1"/>
                  <a:pt x="1593" y="273"/>
                  <a:pt x="1" y="5004"/>
                </a:cubicBezTo>
                <a:cubicBezTo>
                  <a:pt x="1" y="5004"/>
                  <a:pt x="2374" y="4416"/>
                  <a:pt x="3790" y="2650"/>
                </a:cubicBezTo>
                <a:cubicBezTo>
                  <a:pt x="5205" y="883"/>
                  <a:pt x="4597" y="1"/>
                  <a:pt x="459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4"/>
          <p:cNvSpPr/>
          <p:nvPr/>
        </p:nvSpPr>
        <p:spPr>
          <a:xfrm rot="2559366">
            <a:off x="8246428" y="3354864"/>
            <a:ext cx="492715" cy="473688"/>
          </a:xfrm>
          <a:custGeom>
            <a:rect b="b" l="l" r="r" t="t"/>
            <a:pathLst>
              <a:path extrusionOk="0" h="5004" w="5205">
                <a:moveTo>
                  <a:pt x="4596" y="1"/>
                </a:moveTo>
                <a:cubicBezTo>
                  <a:pt x="4596" y="1"/>
                  <a:pt x="1593" y="273"/>
                  <a:pt x="0" y="5004"/>
                </a:cubicBezTo>
                <a:cubicBezTo>
                  <a:pt x="0" y="5004"/>
                  <a:pt x="2374" y="4417"/>
                  <a:pt x="3789" y="2650"/>
                </a:cubicBezTo>
                <a:cubicBezTo>
                  <a:pt x="5204"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4"/>
          <p:cNvSpPr/>
          <p:nvPr/>
        </p:nvSpPr>
        <p:spPr>
          <a:xfrm rot="2559366">
            <a:off x="8218168" y="3593316"/>
            <a:ext cx="492715" cy="473593"/>
          </a:xfrm>
          <a:custGeom>
            <a:rect b="b" l="l" r="r" t="t"/>
            <a:pathLst>
              <a:path extrusionOk="0" h="5003" w="5205">
                <a:moveTo>
                  <a:pt x="4596" y="1"/>
                </a:moveTo>
                <a:cubicBezTo>
                  <a:pt x="4596" y="1"/>
                  <a:pt x="1593" y="273"/>
                  <a:pt x="0" y="5003"/>
                </a:cubicBezTo>
                <a:cubicBezTo>
                  <a:pt x="0" y="5003"/>
                  <a:pt x="2374" y="4416"/>
                  <a:pt x="3789" y="2649"/>
                </a:cubicBezTo>
                <a:cubicBezTo>
                  <a:pt x="5205" y="883"/>
                  <a:pt x="4596" y="1"/>
                  <a:pt x="459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34"/>
          <p:cNvSpPr/>
          <p:nvPr/>
        </p:nvSpPr>
        <p:spPr>
          <a:xfrm rot="2559366">
            <a:off x="8228604" y="3859738"/>
            <a:ext cx="450685" cy="515528"/>
          </a:xfrm>
          <a:custGeom>
            <a:rect b="b" l="l" r="r" t="t"/>
            <a:pathLst>
              <a:path extrusionOk="0" h="5446" w="4761">
                <a:moveTo>
                  <a:pt x="4065" y="1"/>
                </a:moveTo>
                <a:lnTo>
                  <a:pt x="4065" y="1"/>
                </a:lnTo>
                <a:cubicBezTo>
                  <a:pt x="4064" y="1"/>
                  <a:pt x="1105" y="577"/>
                  <a:pt x="1" y="5445"/>
                </a:cubicBezTo>
                <a:cubicBezTo>
                  <a:pt x="1" y="5445"/>
                  <a:pt x="2303" y="4620"/>
                  <a:pt x="3531" y="2718"/>
                </a:cubicBezTo>
                <a:cubicBezTo>
                  <a:pt x="4760"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34"/>
          <p:cNvSpPr/>
          <p:nvPr/>
        </p:nvSpPr>
        <p:spPr>
          <a:xfrm rot="2559366">
            <a:off x="8177805" y="4110991"/>
            <a:ext cx="450590" cy="515528"/>
          </a:xfrm>
          <a:custGeom>
            <a:rect b="b" l="l" r="r" t="t"/>
            <a:pathLst>
              <a:path extrusionOk="0" h="5446" w="4760">
                <a:moveTo>
                  <a:pt x="4065" y="1"/>
                </a:moveTo>
                <a:lnTo>
                  <a:pt x="4065" y="1"/>
                </a:lnTo>
                <a:cubicBezTo>
                  <a:pt x="4064" y="1"/>
                  <a:pt x="1105" y="577"/>
                  <a:pt x="1" y="5446"/>
                </a:cubicBezTo>
                <a:cubicBezTo>
                  <a:pt x="1" y="5446"/>
                  <a:pt x="2302" y="4620"/>
                  <a:pt x="3530" y="2718"/>
                </a:cubicBezTo>
                <a:cubicBezTo>
                  <a:pt x="4759" y="817"/>
                  <a:pt x="4065" y="1"/>
                  <a:pt x="4065"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4"/>
          <p:cNvSpPr/>
          <p:nvPr/>
        </p:nvSpPr>
        <p:spPr>
          <a:xfrm rot="2559366">
            <a:off x="8108148" y="4397326"/>
            <a:ext cx="450685" cy="515434"/>
          </a:xfrm>
          <a:custGeom>
            <a:rect b="b" l="l" r="r" t="t"/>
            <a:pathLst>
              <a:path extrusionOk="0" h="5445" w="4761">
                <a:moveTo>
                  <a:pt x="4065" y="0"/>
                </a:moveTo>
                <a:lnTo>
                  <a:pt x="4065" y="0"/>
                </a:lnTo>
                <a:cubicBezTo>
                  <a:pt x="4064" y="0"/>
                  <a:pt x="1105" y="576"/>
                  <a:pt x="1" y="5445"/>
                </a:cubicBezTo>
                <a:cubicBezTo>
                  <a:pt x="1" y="5445"/>
                  <a:pt x="2302" y="4619"/>
                  <a:pt x="3531" y="2717"/>
                </a:cubicBezTo>
                <a:cubicBezTo>
                  <a:pt x="4760" y="817"/>
                  <a:pt x="4065" y="0"/>
                  <a:pt x="4065"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4"/>
          <p:cNvSpPr/>
          <p:nvPr/>
        </p:nvSpPr>
        <p:spPr>
          <a:xfrm rot="2559366">
            <a:off x="8007593" y="4621725"/>
            <a:ext cx="450496" cy="515339"/>
          </a:xfrm>
          <a:custGeom>
            <a:rect b="b" l="l" r="r" t="t"/>
            <a:pathLst>
              <a:path extrusionOk="0" h="5444" w="4759">
                <a:moveTo>
                  <a:pt x="4064" y="0"/>
                </a:moveTo>
                <a:cubicBezTo>
                  <a:pt x="4064" y="0"/>
                  <a:pt x="1105" y="576"/>
                  <a:pt x="1" y="5444"/>
                </a:cubicBezTo>
                <a:cubicBezTo>
                  <a:pt x="1" y="5444"/>
                  <a:pt x="2302" y="4619"/>
                  <a:pt x="3531" y="2717"/>
                </a:cubicBezTo>
                <a:cubicBezTo>
                  <a:pt x="4759" y="816"/>
                  <a:pt x="4064" y="0"/>
                  <a:pt x="406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34"/>
          <p:cNvSpPr/>
          <p:nvPr/>
        </p:nvSpPr>
        <p:spPr>
          <a:xfrm rot="2559366">
            <a:off x="7761965" y="2942111"/>
            <a:ext cx="597316" cy="282471"/>
          </a:xfrm>
          <a:custGeom>
            <a:rect b="b" l="l" r="r" t="t"/>
            <a:pathLst>
              <a:path extrusionOk="0" h="2984" w="6310">
                <a:moveTo>
                  <a:pt x="1286" y="0"/>
                </a:moveTo>
                <a:cubicBezTo>
                  <a:pt x="314" y="0"/>
                  <a:pt x="1" y="454"/>
                  <a:pt x="1" y="454"/>
                </a:cubicBezTo>
                <a:cubicBezTo>
                  <a:pt x="1" y="454"/>
                  <a:pt x="1233" y="2983"/>
                  <a:pt x="5812" y="2983"/>
                </a:cubicBezTo>
                <a:cubicBezTo>
                  <a:pt x="5974" y="2983"/>
                  <a:pt x="6140" y="2980"/>
                  <a:pt x="6310" y="2973"/>
                </a:cubicBezTo>
                <a:cubicBezTo>
                  <a:pt x="6310" y="2973"/>
                  <a:pt x="4918" y="963"/>
                  <a:pt x="2764" y="268"/>
                </a:cubicBezTo>
                <a:cubicBezTo>
                  <a:pt x="2154" y="71"/>
                  <a:pt x="1669" y="0"/>
                  <a:pt x="1286"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34"/>
          <p:cNvSpPr/>
          <p:nvPr/>
        </p:nvSpPr>
        <p:spPr>
          <a:xfrm rot="2559366">
            <a:off x="7647650" y="3231108"/>
            <a:ext cx="635465" cy="214504"/>
          </a:xfrm>
          <a:custGeom>
            <a:rect b="b" l="l" r="r" t="t"/>
            <a:pathLst>
              <a:path extrusionOk="0" h="2266" w="6713">
                <a:moveTo>
                  <a:pt x="2083" y="0"/>
                </a:moveTo>
                <a:cubicBezTo>
                  <a:pt x="329" y="0"/>
                  <a:pt x="0" y="823"/>
                  <a:pt x="0" y="823"/>
                </a:cubicBezTo>
                <a:cubicBezTo>
                  <a:pt x="0" y="823"/>
                  <a:pt x="1162" y="2265"/>
                  <a:pt x="3984" y="2265"/>
                </a:cubicBezTo>
                <a:cubicBezTo>
                  <a:pt x="4763" y="2265"/>
                  <a:pt x="5669" y="2155"/>
                  <a:pt x="6712" y="1875"/>
                </a:cubicBezTo>
                <a:cubicBezTo>
                  <a:pt x="6712" y="1875"/>
                  <a:pt x="4907" y="225"/>
                  <a:pt x="2653" y="26"/>
                </a:cubicBezTo>
                <a:cubicBezTo>
                  <a:pt x="2448" y="8"/>
                  <a:pt x="2258" y="0"/>
                  <a:pt x="2083"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34"/>
          <p:cNvSpPr/>
          <p:nvPr/>
        </p:nvSpPr>
        <p:spPr>
          <a:xfrm rot="2559366">
            <a:off x="7591734" y="3518409"/>
            <a:ext cx="642659" cy="201346"/>
          </a:xfrm>
          <a:custGeom>
            <a:rect b="b" l="l" r="r" t="t"/>
            <a:pathLst>
              <a:path extrusionOk="0" h="2127" w="6789">
                <a:moveTo>
                  <a:pt x="2688" y="1"/>
                </a:moveTo>
                <a:cubicBezTo>
                  <a:pt x="2640" y="1"/>
                  <a:pt x="2592" y="2"/>
                  <a:pt x="2544" y="3"/>
                </a:cubicBezTo>
                <a:cubicBezTo>
                  <a:pt x="280" y="65"/>
                  <a:pt x="0" y="1101"/>
                  <a:pt x="0" y="1101"/>
                </a:cubicBezTo>
                <a:cubicBezTo>
                  <a:pt x="0" y="1101"/>
                  <a:pt x="1043" y="2126"/>
                  <a:pt x="3242" y="2126"/>
                </a:cubicBezTo>
                <a:cubicBezTo>
                  <a:pt x="4201" y="2126"/>
                  <a:pt x="5380" y="1931"/>
                  <a:pt x="6788" y="1371"/>
                </a:cubicBezTo>
                <a:cubicBezTo>
                  <a:pt x="6788" y="1371"/>
                  <a:pt x="4889" y="1"/>
                  <a:pt x="2688"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4"/>
          <p:cNvSpPr/>
          <p:nvPr/>
        </p:nvSpPr>
        <p:spPr>
          <a:xfrm rot="2559366">
            <a:off x="7571232" y="3819502"/>
            <a:ext cx="642659" cy="201346"/>
          </a:xfrm>
          <a:custGeom>
            <a:rect b="b" l="l" r="r" t="t"/>
            <a:pathLst>
              <a:path extrusionOk="0" h="2127" w="6789">
                <a:moveTo>
                  <a:pt x="2689" y="1"/>
                </a:moveTo>
                <a:cubicBezTo>
                  <a:pt x="2641" y="1"/>
                  <a:pt x="2592" y="1"/>
                  <a:pt x="2544" y="3"/>
                </a:cubicBezTo>
                <a:cubicBezTo>
                  <a:pt x="281" y="65"/>
                  <a:pt x="1" y="1100"/>
                  <a:pt x="1" y="1100"/>
                </a:cubicBezTo>
                <a:cubicBezTo>
                  <a:pt x="1" y="1100"/>
                  <a:pt x="1043" y="2126"/>
                  <a:pt x="3243" y="2126"/>
                </a:cubicBezTo>
                <a:cubicBezTo>
                  <a:pt x="4202" y="2126"/>
                  <a:pt x="5381" y="1931"/>
                  <a:pt x="6789" y="1371"/>
                </a:cubicBezTo>
                <a:cubicBezTo>
                  <a:pt x="6789" y="1371"/>
                  <a:pt x="4890"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4"/>
          <p:cNvSpPr/>
          <p:nvPr/>
        </p:nvSpPr>
        <p:spPr>
          <a:xfrm rot="2559366">
            <a:off x="7532369" y="4079120"/>
            <a:ext cx="642754" cy="201251"/>
          </a:xfrm>
          <a:custGeom>
            <a:rect b="b" l="l" r="r" t="t"/>
            <a:pathLst>
              <a:path extrusionOk="0" h="2126" w="6790">
                <a:moveTo>
                  <a:pt x="2689" y="0"/>
                </a:moveTo>
                <a:cubicBezTo>
                  <a:pt x="2641" y="0"/>
                  <a:pt x="2592" y="1"/>
                  <a:pt x="2544" y="2"/>
                </a:cubicBezTo>
                <a:cubicBezTo>
                  <a:pt x="281" y="65"/>
                  <a:pt x="1" y="1100"/>
                  <a:pt x="1" y="1100"/>
                </a:cubicBezTo>
                <a:cubicBezTo>
                  <a:pt x="1" y="1100"/>
                  <a:pt x="1043" y="2126"/>
                  <a:pt x="3243" y="2126"/>
                </a:cubicBezTo>
                <a:cubicBezTo>
                  <a:pt x="4202" y="2126"/>
                  <a:pt x="5381" y="1931"/>
                  <a:pt x="6790" y="1371"/>
                </a:cubicBezTo>
                <a:cubicBezTo>
                  <a:pt x="6790" y="1371"/>
                  <a:pt x="4891" y="0"/>
                  <a:pt x="2689"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34"/>
          <p:cNvSpPr/>
          <p:nvPr/>
        </p:nvSpPr>
        <p:spPr>
          <a:xfrm rot="2559366">
            <a:off x="7458986" y="4348179"/>
            <a:ext cx="642659" cy="201251"/>
          </a:xfrm>
          <a:custGeom>
            <a:rect b="b" l="l" r="r" t="t"/>
            <a:pathLst>
              <a:path extrusionOk="0" h="2126" w="6789">
                <a:moveTo>
                  <a:pt x="2688" y="0"/>
                </a:moveTo>
                <a:cubicBezTo>
                  <a:pt x="2639" y="0"/>
                  <a:pt x="2591" y="1"/>
                  <a:pt x="2543" y="2"/>
                </a:cubicBezTo>
                <a:cubicBezTo>
                  <a:pt x="281" y="65"/>
                  <a:pt x="1" y="1100"/>
                  <a:pt x="1" y="1100"/>
                </a:cubicBezTo>
                <a:cubicBezTo>
                  <a:pt x="1" y="1100"/>
                  <a:pt x="1043" y="2126"/>
                  <a:pt x="3243" y="2126"/>
                </a:cubicBezTo>
                <a:cubicBezTo>
                  <a:pt x="4202" y="2126"/>
                  <a:pt x="5380" y="1931"/>
                  <a:pt x="6789" y="1371"/>
                </a:cubicBezTo>
                <a:cubicBezTo>
                  <a:pt x="6789" y="1371"/>
                  <a:pt x="4890" y="0"/>
                  <a:pt x="2688"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34"/>
          <p:cNvSpPr/>
          <p:nvPr/>
        </p:nvSpPr>
        <p:spPr>
          <a:xfrm rot="2559366">
            <a:off x="7370193" y="4582191"/>
            <a:ext cx="642848" cy="201251"/>
          </a:xfrm>
          <a:custGeom>
            <a:rect b="b" l="l" r="r" t="t"/>
            <a:pathLst>
              <a:path extrusionOk="0" h="2126" w="6791">
                <a:moveTo>
                  <a:pt x="2689" y="1"/>
                </a:moveTo>
                <a:cubicBezTo>
                  <a:pt x="2641" y="1"/>
                  <a:pt x="2592" y="2"/>
                  <a:pt x="2544" y="3"/>
                </a:cubicBezTo>
                <a:cubicBezTo>
                  <a:pt x="281" y="65"/>
                  <a:pt x="1" y="1100"/>
                  <a:pt x="1" y="1100"/>
                </a:cubicBezTo>
                <a:cubicBezTo>
                  <a:pt x="1" y="1100"/>
                  <a:pt x="1044" y="2126"/>
                  <a:pt x="3244" y="2126"/>
                </a:cubicBezTo>
                <a:cubicBezTo>
                  <a:pt x="4203" y="2126"/>
                  <a:pt x="5382" y="1931"/>
                  <a:pt x="6790" y="1371"/>
                </a:cubicBezTo>
                <a:cubicBezTo>
                  <a:pt x="6790" y="1371"/>
                  <a:pt x="4891" y="1"/>
                  <a:pt x="2689"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34"/>
          <p:cNvSpPr/>
          <p:nvPr/>
        </p:nvSpPr>
        <p:spPr>
          <a:xfrm rot="-4013952">
            <a:off x="240881" y="4098307"/>
            <a:ext cx="1377544" cy="738687"/>
          </a:xfrm>
          <a:custGeom>
            <a:rect b="b" l="l" r="r" t="t"/>
            <a:pathLst>
              <a:path extrusionOk="0" h="7429" w="13854">
                <a:moveTo>
                  <a:pt x="13847" y="1"/>
                </a:moveTo>
                <a:cubicBezTo>
                  <a:pt x="13846" y="1"/>
                  <a:pt x="13844" y="2"/>
                  <a:pt x="13843" y="3"/>
                </a:cubicBezTo>
                <a:cubicBezTo>
                  <a:pt x="13253" y="786"/>
                  <a:pt x="12594" y="1517"/>
                  <a:pt x="11877" y="2186"/>
                </a:cubicBezTo>
                <a:cubicBezTo>
                  <a:pt x="11164" y="2852"/>
                  <a:pt x="10393" y="3456"/>
                  <a:pt x="9577" y="3992"/>
                </a:cubicBezTo>
                <a:cubicBezTo>
                  <a:pt x="8747" y="4535"/>
                  <a:pt x="7869" y="5004"/>
                  <a:pt x="6957" y="5394"/>
                </a:cubicBezTo>
                <a:cubicBezTo>
                  <a:pt x="5909" y="5843"/>
                  <a:pt x="4824" y="6210"/>
                  <a:pt x="3731" y="6531"/>
                </a:cubicBezTo>
                <a:cubicBezTo>
                  <a:pt x="2647" y="6849"/>
                  <a:pt x="1547" y="7110"/>
                  <a:pt x="437" y="7322"/>
                </a:cubicBezTo>
                <a:cubicBezTo>
                  <a:pt x="297" y="7349"/>
                  <a:pt x="158" y="7374"/>
                  <a:pt x="19" y="7399"/>
                </a:cubicBezTo>
                <a:cubicBezTo>
                  <a:pt x="0" y="7402"/>
                  <a:pt x="7" y="7428"/>
                  <a:pt x="23" y="7428"/>
                </a:cubicBezTo>
                <a:cubicBezTo>
                  <a:pt x="24" y="7428"/>
                  <a:pt x="25" y="7428"/>
                  <a:pt x="26" y="7428"/>
                </a:cubicBezTo>
                <a:cubicBezTo>
                  <a:pt x="1154" y="7236"/>
                  <a:pt x="2270" y="6980"/>
                  <a:pt x="3371" y="6672"/>
                </a:cubicBezTo>
                <a:cubicBezTo>
                  <a:pt x="4473" y="6363"/>
                  <a:pt x="5565" y="6006"/>
                  <a:pt x="6626" y="5572"/>
                </a:cubicBezTo>
                <a:cubicBezTo>
                  <a:pt x="7563" y="5189"/>
                  <a:pt x="8466" y="4731"/>
                  <a:pt x="9323" y="4190"/>
                </a:cubicBezTo>
                <a:cubicBezTo>
                  <a:pt x="10144" y="3671"/>
                  <a:pt x="10921" y="3083"/>
                  <a:pt x="11640" y="2432"/>
                </a:cubicBezTo>
                <a:cubicBezTo>
                  <a:pt x="12369" y="1774"/>
                  <a:pt x="13039" y="1055"/>
                  <a:pt x="13642" y="281"/>
                </a:cubicBezTo>
                <a:cubicBezTo>
                  <a:pt x="13713" y="191"/>
                  <a:pt x="13782" y="100"/>
                  <a:pt x="13851" y="8"/>
                </a:cubicBezTo>
                <a:cubicBezTo>
                  <a:pt x="13854" y="5"/>
                  <a:pt x="13850" y="1"/>
                  <a:pt x="13847"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4"/>
          <p:cNvSpPr/>
          <p:nvPr/>
        </p:nvSpPr>
        <p:spPr>
          <a:xfrm rot="-3709641">
            <a:off x="771830" y="4303685"/>
            <a:ext cx="1154509" cy="347317"/>
          </a:xfrm>
          <a:custGeom>
            <a:rect b="b" l="l" r="r" t="t"/>
            <a:pathLst>
              <a:path extrusionOk="0" h="3493" w="11611">
                <a:moveTo>
                  <a:pt x="5202" y="0"/>
                </a:moveTo>
                <a:cubicBezTo>
                  <a:pt x="4527" y="0"/>
                  <a:pt x="3852" y="79"/>
                  <a:pt x="3195" y="235"/>
                </a:cubicBezTo>
                <a:cubicBezTo>
                  <a:pt x="2795" y="329"/>
                  <a:pt x="602" y="1439"/>
                  <a:pt x="85" y="1439"/>
                </a:cubicBezTo>
                <a:cubicBezTo>
                  <a:pt x="47" y="1439"/>
                  <a:pt x="19" y="1434"/>
                  <a:pt x="0" y="1421"/>
                </a:cubicBezTo>
                <a:lnTo>
                  <a:pt x="0" y="1421"/>
                </a:lnTo>
                <a:cubicBezTo>
                  <a:pt x="2117" y="2856"/>
                  <a:pt x="4663" y="3492"/>
                  <a:pt x="7234" y="3492"/>
                </a:cubicBezTo>
                <a:cubicBezTo>
                  <a:pt x="8710" y="3492"/>
                  <a:pt x="10195" y="3282"/>
                  <a:pt x="11611" y="2893"/>
                </a:cubicBezTo>
                <a:cubicBezTo>
                  <a:pt x="10369" y="1489"/>
                  <a:pt x="8654" y="510"/>
                  <a:pt x="6814" y="153"/>
                </a:cubicBezTo>
                <a:cubicBezTo>
                  <a:pt x="6283" y="51"/>
                  <a:pt x="5743" y="0"/>
                  <a:pt x="5202" y="0"/>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4"/>
          <p:cNvSpPr/>
          <p:nvPr/>
        </p:nvSpPr>
        <p:spPr>
          <a:xfrm rot="-4013952">
            <a:off x="523400" y="3767762"/>
            <a:ext cx="417917" cy="893007"/>
          </a:xfrm>
          <a:custGeom>
            <a:rect b="b" l="l" r="r" t="t"/>
            <a:pathLst>
              <a:path extrusionOk="0" h="8981" w="4203">
                <a:moveTo>
                  <a:pt x="3168" y="1"/>
                </a:moveTo>
                <a:cubicBezTo>
                  <a:pt x="1413" y="2351"/>
                  <a:pt x="0" y="6005"/>
                  <a:pt x="588" y="8981"/>
                </a:cubicBezTo>
                <a:cubicBezTo>
                  <a:pt x="2435" y="7951"/>
                  <a:pt x="3684" y="6420"/>
                  <a:pt x="3992" y="4265"/>
                </a:cubicBezTo>
                <a:cubicBezTo>
                  <a:pt x="4202" y="2805"/>
                  <a:pt x="3907" y="1278"/>
                  <a:pt x="3168"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4"/>
          <p:cNvSpPr/>
          <p:nvPr/>
        </p:nvSpPr>
        <p:spPr>
          <a:xfrm rot="-4013952">
            <a:off x="477312" y="3294194"/>
            <a:ext cx="497065" cy="881572"/>
          </a:xfrm>
          <a:custGeom>
            <a:rect b="b" l="l" r="r" t="t"/>
            <a:pathLst>
              <a:path extrusionOk="0" h="8866" w="4999">
                <a:moveTo>
                  <a:pt x="4440" y="1"/>
                </a:moveTo>
                <a:cubicBezTo>
                  <a:pt x="3234" y="1281"/>
                  <a:pt x="2293" y="2809"/>
                  <a:pt x="1689" y="4461"/>
                </a:cubicBezTo>
                <a:cubicBezTo>
                  <a:pt x="1421" y="5194"/>
                  <a:pt x="1164" y="5773"/>
                  <a:pt x="791" y="6440"/>
                </a:cubicBezTo>
                <a:cubicBezTo>
                  <a:pt x="610" y="6767"/>
                  <a:pt x="206" y="8786"/>
                  <a:pt x="1" y="8866"/>
                </a:cubicBezTo>
                <a:cubicBezTo>
                  <a:pt x="1065" y="8454"/>
                  <a:pt x="2130" y="7984"/>
                  <a:pt x="2990" y="7234"/>
                </a:cubicBezTo>
                <a:cubicBezTo>
                  <a:pt x="3768" y="6556"/>
                  <a:pt x="4271" y="5675"/>
                  <a:pt x="4552" y="4711"/>
                </a:cubicBezTo>
                <a:cubicBezTo>
                  <a:pt x="4998" y="3189"/>
                  <a:pt x="4890" y="1460"/>
                  <a:pt x="4440" y="1"/>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_1_1_2">
    <p:spTree>
      <p:nvGrpSpPr>
        <p:cNvPr id="840" name="Shape 840"/>
        <p:cNvGrpSpPr/>
        <p:nvPr/>
      </p:nvGrpSpPr>
      <p:grpSpPr>
        <a:xfrm>
          <a:off x="0" y="0"/>
          <a:ext cx="0" cy="0"/>
          <a:chOff x="0" y="0"/>
          <a:chExt cx="0" cy="0"/>
        </a:xfrm>
      </p:grpSpPr>
      <p:sp>
        <p:nvSpPr>
          <p:cNvPr id="841" name="Google Shape;841;p35"/>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5"/>
          <p:cNvSpPr/>
          <p:nvPr/>
        </p:nvSpPr>
        <p:spPr>
          <a:xfrm rot="-5400000">
            <a:off x="7541278" y="-447015"/>
            <a:ext cx="896011" cy="2980568"/>
          </a:xfrm>
          <a:custGeom>
            <a:rect b="b" l="l" r="r" t="t"/>
            <a:pathLst>
              <a:path extrusionOk="0" h="34228" w="15273">
                <a:moveTo>
                  <a:pt x="15272" y="0"/>
                </a:moveTo>
                <a:cubicBezTo>
                  <a:pt x="14372" y="1288"/>
                  <a:pt x="13504" y="2598"/>
                  <a:pt x="12667" y="3927"/>
                </a:cubicBezTo>
                <a:cubicBezTo>
                  <a:pt x="12613" y="4010"/>
                  <a:pt x="12561" y="4093"/>
                  <a:pt x="12510" y="4177"/>
                </a:cubicBezTo>
                <a:lnTo>
                  <a:pt x="12355" y="4427"/>
                </a:lnTo>
                <a:lnTo>
                  <a:pt x="12199" y="4678"/>
                </a:lnTo>
                <a:lnTo>
                  <a:pt x="12122" y="4803"/>
                </a:lnTo>
                <a:lnTo>
                  <a:pt x="12045" y="4929"/>
                </a:lnTo>
                <a:cubicBezTo>
                  <a:pt x="11842" y="5265"/>
                  <a:pt x="11637" y="5599"/>
                  <a:pt x="11438" y="5938"/>
                </a:cubicBezTo>
                <a:lnTo>
                  <a:pt x="11137" y="6445"/>
                </a:lnTo>
                <a:lnTo>
                  <a:pt x="10840" y="6954"/>
                </a:lnTo>
                <a:lnTo>
                  <a:pt x="10692" y="7208"/>
                </a:lnTo>
                <a:lnTo>
                  <a:pt x="10546" y="7465"/>
                </a:lnTo>
                <a:lnTo>
                  <a:pt x="10256" y="7977"/>
                </a:lnTo>
                <a:cubicBezTo>
                  <a:pt x="8714" y="10716"/>
                  <a:pt x="7299" y="13525"/>
                  <a:pt x="6015" y="16393"/>
                </a:cubicBezTo>
                <a:cubicBezTo>
                  <a:pt x="5373" y="17827"/>
                  <a:pt x="4763" y="19276"/>
                  <a:pt x="4187" y="20737"/>
                </a:cubicBezTo>
                <a:cubicBezTo>
                  <a:pt x="3899" y="21468"/>
                  <a:pt x="3619" y="22202"/>
                  <a:pt x="3347" y="22939"/>
                </a:cubicBezTo>
                <a:cubicBezTo>
                  <a:pt x="3076" y="23677"/>
                  <a:pt x="2812" y="24416"/>
                  <a:pt x="2558" y="25160"/>
                </a:cubicBezTo>
                <a:cubicBezTo>
                  <a:pt x="2050" y="26647"/>
                  <a:pt x="1576" y="28146"/>
                  <a:pt x="1144" y="29656"/>
                </a:cubicBezTo>
                <a:cubicBezTo>
                  <a:pt x="927" y="30411"/>
                  <a:pt x="722" y="31169"/>
                  <a:pt x="530" y="31931"/>
                </a:cubicBezTo>
                <a:cubicBezTo>
                  <a:pt x="434" y="32311"/>
                  <a:pt x="340" y="32694"/>
                  <a:pt x="252" y="33076"/>
                </a:cubicBezTo>
                <a:cubicBezTo>
                  <a:pt x="163" y="33459"/>
                  <a:pt x="77" y="33842"/>
                  <a:pt x="1" y="34228"/>
                </a:cubicBezTo>
                <a:cubicBezTo>
                  <a:pt x="78" y="33842"/>
                  <a:pt x="164" y="33459"/>
                  <a:pt x="253" y="33077"/>
                </a:cubicBezTo>
                <a:cubicBezTo>
                  <a:pt x="342" y="32694"/>
                  <a:pt x="436" y="32312"/>
                  <a:pt x="533" y="31932"/>
                </a:cubicBezTo>
                <a:cubicBezTo>
                  <a:pt x="726" y="31171"/>
                  <a:pt x="933" y="30413"/>
                  <a:pt x="1150" y="29658"/>
                </a:cubicBezTo>
                <a:cubicBezTo>
                  <a:pt x="1584" y="28148"/>
                  <a:pt x="2057" y="26649"/>
                  <a:pt x="2567" y="25163"/>
                </a:cubicBezTo>
                <a:cubicBezTo>
                  <a:pt x="2821" y="24419"/>
                  <a:pt x="3084" y="23680"/>
                  <a:pt x="3356" y="22943"/>
                </a:cubicBezTo>
                <a:cubicBezTo>
                  <a:pt x="3628" y="22205"/>
                  <a:pt x="3908" y="21472"/>
                  <a:pt x="4197" y="20741"/>
                </a:cubicBezTo>
                <a:cubicBezTo>
                  <a:pt x="4773" y="19280"/>
                  <a:pt x="5385" y="17832"/>
                  <a:pt x="6026" y="16398"/>
                </a:cubicBezTo>
                <a:cubicBezTo>
                  <a:pt x="7309" y="13530"/>
                  <a:pt x="8724" y="10720"/>
                  <a:pt x="10263" y="7981"/>
                </a:cubicBezTo>
                <a:lnTo>
                  <a:pt x="10554" y="7469"/>
                </a:lnTo>
                <a:lnTo>
                  <a:pt x="10699" y="7213"/>
                </a:lnTo>
                <a:lnTo>
                  <a:pt x="10847" y="6958"/>
                </a:lnTo>
                <a:lnTo>
                  <a:pt x="11143" y="6449"/>
                </a:lnTo>
                <a:lnTo>
                  <a:pt x="11444" y="5942"/>
                </a:lnTo>
                <a:cubicBezTo>
                  <a:pt x="11643" y="5603"/>
                  <a:pt x="11848" y="5268"/>
                  <a:pt x="12051" y="4933"/>
                </a:cubicBezTo>
                <a:lnTo>
                  <a:pt x="12128" y="4807"/>
                </a:lnTo>
                <a:lnTo>
                  <a:pt x="12205" y="4681"/>
                </a:lnTo>
                <a:lnTo>
                  <a:pt x="12360" y="4431"/>
                </a:lnTo>
                <a:lnTo>
                  <a:pt x="12516" y="4181"/>
                </a:lnTo>
                <a:cubicBezTo>
                  <a:pt x="12568" y="4096"/>
                  <a:pt x="12619" y="4013"/>
                  <a:pt x="12672" y="3931"/>
                </a:cubicBezTo>
                <a:cubicBezTo>
                  <a:pt x="13507" y="2600"/>
                  <a:pt x="14374" y="1289"/>
                  <a:pt x="15272" y="0"/>
                </a:cubicBezTo>
                <a:close/>
              </a:path>
            </a:pathLst>
          </a:custGeom>
          <a:solidFill>
            <a:schemeClr val="accent3"/>
          </a:solid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5"/>
          <p:cNvSpPr txBox="1"/>
          <p:nvPr>
            <p:ph type="ctrTitle"/>
          </p:nvPr>
        </p:nvSpPr>
        <p:spPr>
          <a:xfrm>
            <a:off x="713400" y="535000"/>
            <a:ext cx="4284000" cy="997800"/>
          </a:xfrm>
          <a:prstGeom prst="rect">
            <a:avLst/>
          </a:prstGeom>
        </p:spPr>
        <p:txBody>
          <a:bodyPr anchorCtr="0" anchor="ctr" bIns="91425" lIns="91425" spcFirstLastPara="1" rIns="91425" wrap="square" tIns="91425">
            <a:noAutofit/>
          </a:bodyPr>
          <a:lstStyle>
            <a:lvl1pPr lvl="0" rtl="0">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44" name="Google Shape;844;p35"/>
          <p:cNvSpPr txBox="1"/>
          <p:nvPr>
            <p:ph idx="1" type="subTitle"/>
          </p:nvPr>
        </p:nvSpPr>
        <p:spPr>
          <a:xfrm>
            <a:off x="708450" y="1609775"/>
            <a:ext cx="4293900" cy="12339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45" name="Google Shape;845;p35"/>
          <p:cNvSpPr txBox="1"/>
          <p:nvPr/>
        </p:nvSpPr>
        <p:spPr>
          <a:xfrm>
            <a:off x="713400" y="3573350"/>
            <a:ext cx="3613200" cy="738600"/>
          </a:xfrm>
          <a:prstGeom prst="rect">
            <a:avLst/>
          </a:prstGeom>
          <a:noFill/>
          <a:ln>
            <a:noFill/>
          </a:ln>
        </p:spPr>
        <p:txBody>
          <a:bodyPr anchorCtr="0" anchor="ctr" bIns="91425" lIns="91425" spcFirstLastPara="1" rIns="91425" wrap="square" tIns="91425">
            <a:noAutofit/>
          </a:bodyPr>
          <a:lstStyle/>
          <a:p>
            <a:pPr indent="0" lvl="0" marL="0" rtl="0" algn="l">
              <a:spcBef>
                <a:spcPts val="300"/>
              </a:spcBef>
              <a:spcAft>
                <a:spcPts val="0"/>
              </a:spcAft>
              <a:buNone/>
            </a:pPr>
            <a:r>
              <a:rPr lang="en" sz="1200">
                <a:solidFill>
                  <a:schemeClr val="lt1"/>
                </a:solidFill>
                <a:latin typeface="Merriweather Sans"/>
                <a:ea typeface="Merriweather Sans"/>
                <a:cs typeface="Merriweather Sans"/>
                <a:sym typeface="Merriweather Sans"/>
              </a:rPr>
              <a:t>CREDITS: This presentation template was created by </a:t>
            </a:r>
            <a:r>
              <a:rPr b="1" lang="en" sz="1200">
                <a:solidFill>
                  <a:schemeClr val="lt1"/>
                </a:solidFill>
                <a:uFill>
                  <a:noFill/>
                </a:uFill>
                <a:latin typeface="Merriweather Sans"/>
                <a:ea typeface="Merriweather Sans"/>
                <a:cs typeface="Merriweather Sans"/>
                <a:sym typeface="Merriweather Sans"/>
                <a:hlinkClick r:id="rId2">
                  <a:extLst>
                    <a:ext uri="{A12FA001-AC4F-418D-AE19-62706E023703}">
                      <ahyp:hlinkClr val="tx"/>
                    </a:ext>
                  </a:extLst>
                </a:hlinkClick>
              </a:rPr>
              <a:t>Slidesgo</a:t>
            </a:r>
            <a:r>
              <a:rPr lang="en" sz="1200">
                <a:solidFill>
                  <a:schemeClr val="lt1"/>
                </a:solidFill>
                <a:latin typeface="Merriweather Sans"/>
                <a:ea typeface="Merriweather Sans"/>
                <a:cs typeface="Merriweather Sans"/>
                <a:sym typeface="Merriweather Sans"/>
              </a:rPr>
              <a:t>, including icons by </a:t>
            </a:r>
            <a:r>
              <a:rPr b="1" lang="en" sz="1200">
                <a:solidFill>
                  <a:schemeClr val="lt1"/>
                </a:solidFill>
                <a:uFill>
                  <a:noFill/>
                </a:uFill>
                <a:latin typeface="Merriweather Sans"/>
                <a:ea typeface="Merriweather Sans"/>
                <a:cs typeface="Merriweather Sans"/>
                <a:sym typeface="Merriweather Sans"/>
                <a:hlinkClick r:id="rId3">
                  <a:extLst>
                    <a:ext uri="{A12FA001-AC4F-418D-AE19-62706E023703}">
                      <ahyp:hlinkClr val="tx"/>
                    </a:ext>
                  </a:extLst>
                </a:hlinkClick>
              </a:rPr>
              <a:t>Flaticon</a:t>
            </a:r>
            <a:r>
              <a:rPr lang="en" sz="1200">
                <a:solidFill>
                  <a:schemeClr val="lt1"/>
                </a:solidFill>
                <a:latin typeface="Merriweather Sans"/>
                <a:ea typeface="Merriweather Sans"/>
                <a:cs typeface="Merriweather Sans"/>
                <a:sym typeface="Merriweather Sans"/>
              </a:rPr>
              <a:t>, and infographics &amp; images by </a:t>
            </a:r>
            <a:r>
              <a:rPr b="1" lang="en" sz="1200">
                <a:solidFill>
                  <a:schemeClr val="lt1"/>
                </a:solidFill>
                <a:uFill>
                  <a:noFill/>
                </a:uFill>
                <a:latin typeface="Merriweather Sans"/>
                <a:ea typeface="Merriweather Sans"/>
                <a:cs typeface="Merriweather Sans"/>
                <a:sym typeface="Merriweather Sans"/>
                <a:hlinkClick r:id="rId4">
                  <a:extLst>
                    <a:ext uri="{A12FA001-AC4F-418D-AE19-62706E023703}">
                      <ahyp:hlinkClr val="tx"/>
                    </a:ext>
                  </a:extLst>
                </a:hlinkClick>
              </a:rPr>
              <a:t>Freepik</a:t>
            </a:r>
            <a:r>
              <a:rPr lang="en" sz="1200">
                <a:solidFill>
                  <a:schemeClr val="lt1"/>
                </a:solidFill>
                <a:latin typeface="Merriweather Sans"/>
                <a:ea typeface="Merriweather Sans"/>
                <a:cs typeface="Merriweather Sans"/>
                <a:sym typeface="Merriweather Sans"/>
              </a:rPr>
              <a:t> </a:t>
            </a:r>
            <a:endParaRPr sz="1200">
              <a:solidFill>
                <a:srgbClr val="2C3A2B"/>
              </a:solidFill>
              <a:latin typeface="Merriweather Sans"/>
              <a:ea typeface="Merriweather Sans"/>
              <a:cs typeface="Merriweather Sans"/>
              <a:sym typeface="Merriweather Sans"/>
            </a:endParaRPr>
          </a:p>
        </p:txBody>
      </p:sp>
      <p:sp>
        <p:nvSpPr>
          <p:cNvPr id="846" name="Google Shape;846;p35"/>
          <p:cNvSpPr/>
          <p:nvPr/>
        </p:nvSpPr>
        <p:spPr>
          <a:xfrm rot="-5400000">
            <a:off x="7548143" y="665952"/>
            <a:ext cx="674085" cy="439508"/>
          </a:xfrm>
          <a:custGeom>
            <a:rect b="b" l="l" r="r" t="t"/>
            <a:pathLst>
              <a:path extrusionOk="0" h="4596" w="7049">
                <a:moveTo>
                  <a:pt x="0" y="1"/>
                </a:moveTo>
                <a:lnTo>
                  <a:pt x="0" y="1"/>
                </a:lnTo>
                <a:cubicBezTo>
                  <a:pt x="0" y="1"/>
                  <a:pt x="4181" y="3737"/>
                  <a:pt x="5489" y="4326"/>
                </a:cubicBezTo>
                <a:cubicBezTo>
                  <a:pt x="5873" y="4499"/>
                  <a:pt x="6229" y="4595"/>
                  <a:pt x="6470" y="4595"/>
                </a:cubicBezTo>
                <a:cubicBezTo>
                  <a:pt x="7049" y="4595"/>
                  <a:pt x="6968" y="4044"/>
                  <a:pt x="5039" y="2690"/>
                </a:cubicBezTo>
                <a:cubicBezTo>
                  <a:pt x="2305" y="773"/>
                  <a:pt x="0" y="1"/>
                  <a:pt x="0" y="1"/>
                </a:cubicBezTo>
                <a:close/>
              </a:path>
            </a:pathLst>
          </a:custGeom>
          <a:solidFill>
            <a:srgbClr val="1E80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5"/>
          <p:cNvSpPr/>
          <p:nvPr/>
        </p:nvSpPr>
        <p:spPr>
          <a:xfrm rot="-5400000">
            <a:off x="7953703" y="848603"/>
            <a:ext cx="303047" cy="1030684"/>
          </a:xfrm>
          <a:custGeom>
            <a:rect b="b" l="l" r="r" t="t"/>
            <a:pathLst>
              <a:path extrusionOk="0" h="10778" w="3169">
                <a:moveTo>
                  <a:pt x="3169" y="0"/>
                </a:moveTo>
                <a:lnTo>
                  <a:pt x="3056" y="475"/>
                </a:lnTo>
                <a:lnTo>
                  <a:pt x="3056" y="475"/>
                </a:lnTo>
                <a:cubicBezTo>
                  <a:pt x="3154" y="110"/>
                  <a:pt x="3169" y="0"/>
                  <a:pt x="3169" y="0"/>
                </a:cubicBezTo>
                <a:close/>
                <a:moveTo>
                  <a:pt x="3056" y="475"/>
                </a:moveTo>
                <a:cubicBezTo>
                  <a:pt x="2891" y="1089"/>
                  <a:pt x="2491" y="2427"/>
                  <a:pt x="1531" y="5184"/>
                </a:cubicBezTo>
                <a:cubicBezTo>
                  <a:pt x="0" y="9576"/>
                  <a:pt x="610" y="10777"/>
                  <a:pt x="610" y="10777"/>
                </a:cubicBezTo>
                <a:lnTo>
                  <a:pt x="3056" y="475"/>
                </a:lnTo>
                <a:close/>
              </a:path>
            </a:pathLst>
          </a:custGeom>
          <a:solidFill>
            <a:srgbClr val="1E80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5"/>
          <p:cNvSpPr/>
          <p:nvPr/>
        </p:nvSpPr>
        <p:spPr>
          <a:xfrm rot="-5400000">
            <a:off x="7061044" y="-420635"/>
            <a:ext cx="1123365" cy="2836053"/>
          </a:xfrm>
          <a:custGeom>
            <a:rect b="b" l="l" r="r" t="t"/>
            <a:pathLst>
              <a:path extrusionOk="0" h="29657" w="17327">
                <a:moveTo>
                  <a:pt x="15787" y="1"/>
                </a:moveTo>
                <a:cubicBezTo>
                  <a:pt x="15184" y="1"/>
                  <a:pt x="14421" y="434"/>
                  <a:pt x="13628" y="1371"/>
                </a:cubicBezTo>
                <a:cubicBezTo>
                  <a:pt x="12252" y="2998"/>
                  <a:pt x="6321" y="9540"/>
                  <a:pt x="4802" y="12043"/>
                </a:cubicBezTo>
                <a:cubicBezTo>
                  <a:pt x="3284" y="14545"/>
                  <a:pt x="318" y="15225"/>
                  <a:pt x="160" y="21068"/>
                </a:cubicBezTo>
                <a:cubicBezTo>
                  <a:pt x="0" y="26913"/>
                  <a:pt x="2163" y="29538"/>
                  <a:pt x="2163" y="29538"/>
                </a:cubicBezTo>
                <a:cubicBezTo>
                  <a:pt x="2163" y="29538"/>
                  <a:pt x="2451" y="29656"/>
                  <a:pt x="2941" y="29656"/>
                </a:cubicBezTo>
                <a:cubicBezTo>
                  <a:pt x="3638" y="29656"/>
                  <a:pt x="4746" y="29418"/>
                  <a:pt x="6025" y="28266"/>
                </a:cubicBezTo>
                <a:cubicBezTo>
                  <a:pt x="8206" y="26301"/>
                  <a:pt x="12467" y="24537"/>
                  <a:pt x="14252" y="22324"/>
                </a:cubicBezTo>
                <a:cubicBezTo>
                  <a:pt x="16038" y="20111"/>
                  <a:pt x="16393" y="14267"/>
                  <a:pt x="16127" y="9974"/>
                </a:cubicBezTo>
                <a:cubicBezTo>
                  <a:pt x="15862" y="5681"/>
                  <a:pt x="17327" y="1710"/>
                  <a:pt x="16808" y="674"/>
                </a:cubicBezTo>
                <a:cubicBezTo>
                  <a:pt x="16589" y="235"/>
                  <a:pt x="16231" y="1"/>
                  <a:pt x="157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5"/>
          <p:cNvSpPr/>
          <p:nvPr/>
        </p:nvSpPr>
        <p:spPr>
          <a:xfrm rot="-5400000">
            <a:off x="8166476" y="-296070"/>
            <a:ext cx="992241" cy="2237419"/>
          </a:xfrm>
          <a:custGeom>
            <a:rect b="b" l="l" r="r" t="t"/>
            <a:pathLst>
              <a:path extrusionOk="0" h="23397" w="10376">
                <a:moveTo>
                  <a:pt x="8" y="0"/>
                </a:moveTo>
                <a:lnTo>
                  <a:pt x="8" y="0"/>
                </a:lnTo>
                <a:cubicBezTo>
                  <a:pt x="0" y="134"/>
                  <a:pt x="0" y="267"/>
                  <a:pt x="2" y="401"/>
                </a:cubicBezTo>
                <a:cubicBezTo>
                  <a:pt x="3" y="470"/>
                  <a:pt x="7" y="538"/>
                  <a:pt x="10" y="606"/>
                </a:cubicBezTo>
                <a:lnTo>
                  <a:pt x="15" y="708"/>
                </a:lnTo>
                <a:cubicBezTo>
                  <a:pt x="17" y="742"/>
                  <a:pt x="19" y="776"/>
                  <a:pt x="21" y="810"/>
                </a:cubicBezTo>
                <a:cubicBezTo>
                  <a:pt x="41" y="1082"/>
                  <a:pt x="73" y="1353"/>
                  <a:pt x="117" y="1623"/>
                </a:cubicBezTo>
                <a:cubicBezTo>
                  <a:pt x="162" y="1892"/>
                  <a:pt x="216" y="2160"/>
                  <a:pt x="281" y="2425"/>
                </a:cubicBezTo>
                <a:cubicBezTo>
                  <a:pt x="349" y="2689"/>
                  <a:pt x="426" y="2952"/>
                  <a:pt x="514" y="3210"/>
                </a:cubicBezTo>
                <a:cubicBezTo>
                  <a:pt x="536" y="3274"/>
                  <a:pt x="560" y="3338"/>
                  <a:pt x="582" y="3403"/>
                </a:cubicBezTo>
                <a:lnTo>
                  <a:pt x="617" y="3498"/>
                </a:lnTo>
                <a:cubicBezTo>
                  <a:pt x="629" y="3531"/>
                  <a:pt x="642" y="3562"/>
                  <a:pt x="654" y="3594"/>
                </a:cubicBezTo>
                <a:lnTo>
                  <a:pt x="730" y="3784"/>
                </a:lnTo>
                <a:lnTo>
                  <a:pt x="812" y="3972"/>
                </a:lnTo>
                <a:lnTo>
                  <a:pt x="852" y="4066"/>
                </a:lnTo>
                <a:lnTo>
                  <a:pt x="896" y="4159"/>
                </a:lnTo>
                <a:lnTo>
                  <a:pt x="983" y="4343"/>
                </a:lnTo>
                <a:cubicBezTo>
                  <a:pt x="1015" y="4404"/>
                  <a:pt x="1046" y="4465"/>
                  <a:pt x="1077" y="4525"/>
                </a:cubicBezTo>
                <a:cubicBezTo>
                  <a:pt x="1108" y="4586"/>
                  <a:pt x="1139" y="4647"/>
                  <a:pt x="1173" y="4706"/>
                </a:cubicBezTo>
                <a:cubicBezTo>
                  <a:pt x="1436" y="5184"/>
                  <a:pt x="1741" y="5640"/>
                  <a:pt x="2082" y="6066"/>
                </a:cubicBezTo>
                <a:lnTo>
                  <a:pt x="2114" y="6106"/>
                </a:lnTo>
                <a:lnTo>
                  <a:pt x="2147" y="6146"/>
                </a:lnTo>
                <a:lnTo>
                  <a:pt x="2213" y="6224"/>
                </a:lnTo>
                <a:lnTo>
                  <a:pt x="2346" y="6380"/>
                </a:lnTo>
                <a:cubicBezTo>
                  <a:pt x="2390" y="6431"/>
                  <a:pt x="2437" y="6481"/>
                  <a:pt x="2483" y="6531"/>
                </a:cubicBezTo>
                <a:lnTo>
                  <a:pt x="2622" y="6682"/>
                </a:lnTo>
                <a:lnTo>
                  <a:pt x="2902" y="6980"/>
                </a:lnTo>
                <a:lnTo>
                  <a:pt x="3178" y="7283"/>
                </a:lnTo>
                <a:cubicBezTo>
                  <a:pt x="3541" y="7689"/>
                  <a:pt x="3894" y="8106"/>
                  <a:pt x="4237" y="8531"/>
                </a:cubicBezTo>
                <a:cubicBezTo>
                  <a:pt x="4921" y="9380"/>
                  <a:pt x="5567" y="10260"/>
                  <a:pt x="6175" y="11167"/>
                </a:cubicBezTo>
                <a:cubicBezTo>
                  <a:pt x="6479" y="11620"/>
                  <a:pt x="6773" y="12080"/>
                  <a:pt x="7055" y="12546"/>
                </a:cubicBezTo>
                <a:cubicBezTo>
                  <a:pt x="7337" y="13014"/>
                  <a:pt x="7608" y="13488"/>
                  <a:pt x="7864" y="13969"/>
                </a:cubicBezTo>
                <a:cubicBezTo>
                  <a:pt x="8122" y="14450"/>
                  <a:pt x="8363" y="14940"/>
                  <a:pt x="8585" y="15439"/>
                </a:cubicBezTo>
                <a:cubicBezTo>
                  <a:pt x="8806" y="15937"/>
                  <a:pt x="9007" y="16445"/>
                  <a:pt x="9174" y="16964"/>
                </a:cubicBezTo>
                <a:cubicBezTo>
                  <a:pt x="9186" y="16997"/>
                  <a:pt x="9195" y="17029"/>
                  <a:pt x="9205" y="17062"/>
                </a:cubicBezTo>
                <a:lnTo>
                  <a:pt x="9234" y="17160"/>
                </a:lnTo>
                <a:lnTo>
                  <a:pt x="9263" y="17258"/>
                </a:lnTo>
                <a:cubicBezTo>
                  <a:pt x="9273" y="17291"/>
                  <a:pt x="9284" y="17324"/>
                  <a:pt x="9292" y="17356"/>
                </a:cubicBezTo>
                <a:lnTo>
                  <a:pt x="9344" y="17554"/>
                </a:lnTo>
                <a:cubicBezTo>
                  <a:pt x="9353" y="17587"/>
                  <a:pt x="9362" y="17620"/>
                  <a:pt x="9369" y="17653"/>
                </a:cubicBezTo>
                <a:lnTo>
                  <a:pt x="9392" y="17753"/>
                </a:lnTo>
                <a:lnTo>
                  <a:pt x="9437" y="17953"/>
                </a:lnTo>
                <a:lnTo>
                  <a:pt x="9476" y="18154"/>
                </a:lnTo>
                <a:lnTo>
                  <a:pt x="9557" y="18555"/>
                </a:lnTo>
                <a:cubicBezTo>
                  <a:pt x="9661" y="19090"/>
                  <a:pt x="9762" y="19626"/>
                  <a:pt x="9859" y="20164"/>
                </a:cubicBezTo>
                <a:cubicBezTo>
                  <a:pt x="9954" y="20701"/>
                  <a:pt x="10046" y="21238"/>
                  <a:pt x="10134" y="21777"/>
                </a:cubicBezTo>
                <a:cubicBezTo>
                  <a:pt x="10177" y="22047"/>
                  <a:pt x="10219" y="22316"/>
                  <a:pt x="10260" y="22586"/>
                </a:cubicBezTo>
                <a:cubicBezTo>
                  <a:pt x="10300" y="22856"/>
                  <a:pt x="10339" y="23126"/>
                  <a:pt x="10375" y="23396"/>
                </a:cubicBezTo>
                <a:cubicBezTo>
                  <a:pt x="10340" y="23126"/>
                  <a:pt x="10301" y="22856"/>
                  <a:pt x="10261" y="22586"/>
                </a:cubicBezTo>
                <a:cubicBezTo>
                  <a:pt x="10221" y="22315"/>
                  <a:pt x="10179" y="22047"/>
                  <a:pt x="10137" y="21777"/>
                </a:cubicBezTo>
                <a:cubicBezTo>
                  <a:pt x="10050" y="21237"/>
                  <a:pt x="9960" y="20700"/>
                  <a:pt x="9865" y="20163"/>
                </a:cubicBezTo>
                <a:cubicBezTo>
                  <a:pt x="9768" y="19625"/>
                  <a:pt x="9668" y="19089"/>
                  <a:pt x="9564" y="18553"/>
                </a:cubicBezTo>
                <a:lnTo>
                  <a:pt x="9484" y="18152"/>
                </a:lnTo>
                <a:lnTo>
                  <a:pt x="9444" y="17951"/>
                </a:lnTo>
                <a:lnTo>
                  <a:pt x="9399" y="17751"/>
                </a:lnTo>
                <a:lnTo>
                  <a:pt x="9377" y="17651"/>
                </a:lnTo>
                <a:cubicBezTo>
                  <a:pt x="9369" y="17617"/>
                  <a:pt x="9361" y="17585"/>
                  <a:pt x="9351" y="17552"/>
                </a:cubicBezTo>
                <a:lnTo>
                  <a:pt x="9300" y="17354"/>
                </a:lnTo>
                <a:cubicBezTo>
                  <a:pt x="9292" y="17320"/>
                  <a:pt x="9281" y="17288"/>
                  <a:pt x="9271" y="17256"/>
                </a:cubicBezTo>
                <a:lnTo>
                  <a:pt x="9242" y="17158"/>
                </a:lnTo>
                <a:lnTo>
                  <a:pt x="9213" y="17059"/>
                </a:lnTo>
                <a:cubicBezTo>
                  <a:pt x="9204" y="17027"/>
                  <a:pt x="9194" y="16993"/>
                  <a:pt x="9183" y="16962"/>
                </a:cubicBezTo>
                <a:cubicBezTo>
                  <a:pt x="9015" y="16441"/>
                  <a:pt x="8815" y="15933"/>
                  <a:pt x="8593" y="15434"/>
                </a:cubicBezTo>
                <a:cubicBezTo>
                  <a:pt x="8372" y="14936"/>
                  <a:pt x="8131" y="14446"/>
                  <a:pt x="7875" y="13964"/>
                </a:cubicBezTo>
                <a:cubicBezTo>
                  <a:pt x="7618" y="13483"/>
                  <a:pt x="7348" y="13008"/>
                  <a:pt x="7065" y="12541"/>
                </a:cubicBezTo>
                <a:cubicBezTo>
                  <a:pt x="6783" y="12074"/>
                  <a:pt x="6490" y="11613"/>
                  <a:pt x="6185" y="11160"/>
                </a:cubicBezTo>
                <a:cubicBezTo>
                  <a:pt x="5577" y="10253"/>
                  <a:pt x="4931" y="9373"/>
                  <a:pt x="4245" y="8523"/>
                </a:cubicBezTo>
                <a:cubicBezTo>
                  <a:pt x="3903" y="8098"/>
                  <a:pt x="3550" y="7682"/>
                  <a:pt x="3185" y="7277"/>
                </a:cubicBezTo>
                <a:cubicBezTo>
                  <a:pt x="2824" y="6866"/>
                  <a:pt x="2427" y="6489"/>
                  <a:pt x="2089" y="6060"/>
                </a:cubicBezTo>
                <a:cubicBezTo>
                  <a:pt x="1748" y="5635"/>
                  <a:pt x="1444" y="5180"/>
                  <a:pt x="1180" y="4702"/>
                </a:cubicBezTo>
                <a:cubicBezTo>
                  <a:pt x="1146" y="4644"/>
                  <a:pt x="1116" y="4583"/>
                  <a:pt x="1083" y="4522"/>
                </a:cubicBezTo>
                <a:cubicBezTo>
                  <a:pt x="1053" y="4462"/>
                  <a:pt x="1021" y="4401"/>
                  <a:pt x="991" y="4340"/>
                </a:cubicBezTo>
                <a:lnTo>
                  <a:pt x="902" y="4156"/>
                </a:lnTo>
                <a:lnTo>
                  <a:pt x="858" y="4063"/>
                </a:lnTo>
                <a:lnTo>
                  <a:pt x="818" y="3969"/>
                </a:lnTo>
                <a:lnTo>
                  <a:pt x="737" y="3782"/>
                </a:lnTo>
                <a:lnTo>
                  <a:pt x="661" y="3591"/>
                </a:lnTo>
                <a:cubicBezTo>
                  <a:pt x="648" y="3560"/>
                  <a:pt x="636" y="3529"/>
                  <a:pt x="623" y="3496"/>
                </a:cubicBezTo>
                <a:lnTo>
                  <a:pt x="589" y="3400"/>
                </a:lnTo>
                <a:cubicBezTo>
                  <a:pt x="566" y="3336"/>
                  <a:pt x="541" y="3272"/>
                  <a:pt x="519" y="3208"/>
                </a:cubicBezTo>
                <a:cubicBezTo>
                  <a:pt x="431" y="2950"/>
                  <a:pt x="354" y="2688"/>
                  <a:pt x="287" y="2424"/>
                </a:cubicBezTo>
                <a:cubicBezTo>
                  <a:pt x="220" y="2159"/>
                  <a:pt x="165" y="1891"/>
                  <a:pt x="120" y="1623"/>
                </a:cubicBezTo>
                <a:cubicBezTo>
                  <a:pt x="76" y="1353"/>
                  <a:pt x="43" y="1082"/>
                  <a:pt x="23" y="810"/>
                </a:cubicBezTo>
                <a:cubicBezTo>
                  <a:pt x="20" y="776"/>
                  <a:pt x="18" y="742"/>
                  <a:pt x="16" y="708"/>
                </a:cubicBezTo>
                <a:lnTo>
                  <a:pt x="10" y="605"/>
                </a:lnTo>
                <a:cubicBezTo>
                  <a:pt x="8" y="538"/>
                  <a:pt x="4" y="470"/>
                  <a:pt x="3" y="401"/>
                </a:cubicBezTo>
                <a:cubicBezTo>
                  <a:pt x="0" y="267"/>
                  <a:pt x="0" y="134"/>
                  <a:pt x="8" y="0"/>
                </a:cubicBezTo>
                <a:close/>
              </a:path>
            </a:pathLst>
          </a:custGeom>
          <a:solidFill>
            <a:srgbClr val="364558"/>
          </a:solidFill>
          <a:ln cap="flat" cmpd="sng" w="19050">
            <a:solidFill>
              <a:srgbClr val="EF45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5"/>
          <p:cNvSpPr/>
          <p:nvPr/>
        </p:nvSpPr>
        <p:spPr>
          <a:xfrm rot="-5400000">
            <a:off x="7060722" y="1027619"/>
            <a:ext cx="234577" cy="730219"/>
          </a:xfrm>
          <a:custGeom>
            <a:rect b="b" l="l" r="r" t="t"/>
            <a:pathLst>
              <a:path extrusionOk="0" h="7636" w="2453">
                <a:moveTo>
                  <a:pt x="631" y="1"/>
                </a:moveTo>
                <a:cubicBezTo>
                  <a:pt x="631" y="1"/>
                  <a:pt x="1" y="2838"/>
                  <a:pt x="420" y="4870"/>
                </a:cubicBezTo>
                <a:cubicBezTo>
                  <a:pt x="841" y="6901"/>
                  <a:pt x="2001" y="7636"/>
                  <a:pt x="2001" y="7636"/>
                </a:cubicBezTo>
                <a:cubicBezTo>
                  <a:pt x="2001" y="7636"/>
                  <a:pt x="2452" y="4519"/>
                  <a:pt x="2207" y="3328"/>
                </a:cubicBezTo>
                <a:cubicBezTo>
                  <a:pt x="1962" y="2138"/>
                  <a:pt x="631" y="1"/>
                  <a:pt x="6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5"/>
          <p:cNvSpPr/>
          <p:nvPr/>
        </p:nvSpPr>
        <p:spPr>
          <a:xfrm rot="-5400000">
            <a:off x="7282104" y="1339751"/>
            <a:ext cx="506353" cy="423443"/>
          </a:xfrm>
          <a:custGeom>
            <a:rect b="b" l="l" r="r" t="t"/>
            <a:pathLst>
              <a:path extrusionOk="0" h="4428" w="5295">
                <a:moveTo>
                  <a:pt x="670" y="0"/>
                </a:moveTo>
                <a:cubicBezTo>
                  <a:pt x="216" y="0"/>
                  <a:pt x="0" y="171"/>
                  <a:pt x="0" y="171"/>
                </a:cubicBezTo>
                <a:cubicBezTo>
                  <a:pt x="0" y="171"/>
                  <a:pt x="469" y="3150"/>
                  <a:pt x="5295" y="4428"/>
                </a:cubicBezTo>
                <a:cubicBezTo>
                  <a:pt x="5295" y="4428"/>
                  <a:pt x="4552" y="2098"/>
                  <a:pt x="2696" y="801"/>
                </a:cubicBezTo>
                <a:cubicBezTo>
                  <a:pt x="1781" y="162"/>
                  <a:pt x="1113" y="0"/>
                  <a:pt x="6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5"/>
          <p:cNvSpPr/>
          <p:nvPr/>
        </p:nvSpPr>
        <p:spPr>
          <a:xfrm rot="-5400000">
            <a:off x="7251215" y="830242"/>
            <a:ext cx="362049" cy="585533"/>
          </a:xfrm>
          <a:custGeom>
            <a:rect b="b" l="l" r="r" t="t"/>
            <a:pathLst>
              <a:path extrusionOk="0" h="6123" w="3786">
                <a:moveTo>
                  <a:pt x="2947" y="1"/>
                </a:moveTo>
                <a:cubicBezTo>
                  <a:pt x="2947" y="1"/>
                  <a:pt x="151" y="1133"/>
                  <a:pt x="0" y="6122"/>
                </a:cubicBezTo>
                <a:cubicBezTo>
                  <a:pt x="0" y="6122"/>
                  <a:pt x="2102" y="4871"/>
                  <a:pt x="2944" y="2770"/>
                </a:cubicBezTo>
                <a:cubicBezTo>
                  <a:pt x="3785" y="668"/>
                  <a:pt x="2947" y="1"/>
                  <a:pt x="29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35"/>
          <p:cNvSpPr/>
          <p:nvPr/>
        </p:nvSpPr>
        <p:spPr>
          <a:xfrm rot="-5400000">
            <a:off x="7422534" y="759333"/>
            <a:ext cx="497842" cy="478525"/>
          </a:xfrm>
          <a:custGeom>
            <a:rect b="b" l="l" r="r" t="t"/>
            <a:pathLst>
              <a:path extrusionOk="0" h="5004" w="5206">
                <a:moveTo>
                  <a:pt x="4597" y="1"/>
                </a:moveTo>
                <a:cubicBezTo>
                  <a:pt x="4597" y="1"/>
                  <a:pt x="1593" y="273"/>
                  <a:pt x="1" y="5004"/>
                </a:cubicBezTo>
                <a:cubicBezTo>
                  <a:pt x="1" y="5004"/>
                  <a:pt x="2374" y="4416"/>
                  <a:pt x="3790" y="2650"/>
                </a:cubicBezTo>
                <a:cubicBezTo>
                  <a:pt x="5205" y="883"/>
                  <a:pt x="4597" y="1"/>
                  <a:pt x="45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35"/>
          <p:cNvSpPr/>
          <p:nvPr/>
        </p:nvSpPr>
        <p:spPr>
          <a:xfrm rot="-5400000">
            <a:off x="7610492" y="640801"/>
            <a:ext cx="497746" cy="478525"/>
          </a:xfrm>
          <a:custGeom>
            <a:rect b="b" l="l" r="r" t="t"/>
            <a:pathLst>
              <a:path extrusionOk="0" h="5004" w="5205">
                <a:moveTo>
                  <a:pt x="4596" y="1"/>
                </a:moveTo>
                <a:cubicBezTo>
                  <a:pt x="4596" y="1"/>
                  <a:pt x="1593" y="273"/>
                  <a:pt x="0" y="5004"/>
                </a:cubicBezTo>
                <a:cubicBezTo>
                  <a:pt x="0" y="5004"/>
                  <a:pt x="2374" y="4417"/>
                  <a:pt x="3789" y="2650"/>
                </a:cubicBezTo>
                <a:cubicBezTo>
                  <a:pt x="5204" y="883"/>
                  <a:pt x="4596" y="1"/>
                  <a:pt x="45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35"/>
          <p:cNvSpPr/>
          <p:nvPr/>
        </p:nvSpPr>
        <p:spPr>
          <a:xfrm rot="-5400000">
            <a:off x="7806962" y="498649"/>
            <a:ext cx="497746" cy="478429"/>
          </a:xfrm>
          <a:custGeom>
            <a:rect b="b" l="l" r="r" t="t"/>
            <a:pathLst>
              <a:path extrusionOk="0" h="5003" w="5205">
                <a:moveTo>
                  <a:pt x="4596" y="1"/>
                </a:moveTo>
                <a:cubicBezTo>
                  <a:pt x="4596" y="1"/>
                  <a:pt x="1593" y="273"/>
                  <a:pt x="0" y="5003"/>
                </a:cubicBezTo>
                <a:cubicBezTo>
                  <a:pt x="0" y="5003"/>
                  <a:pt x="2374" y="4416"/>
                  <a:pt x="3789" y="2649"/>
                </a:cubicBezTo>
                <a:cubicBezTo>
                  <a:pt x="5205" y="883"/>
                  <a:pt x="4596" y="1"/>
                  <a:pt x="45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5"/>
          <p:cNvSpPr/>
          <p:nvPr/>
        </p:nvSpPr>
        <p:spPr>
          <a:xfrm rot="-5400000">
            <a:off x="8048950" y="288601"/>
            <a:ext cx="455287" cy="520793"/>
          </a:xfrm>
          <a:custGeom>
            <a:rect b="b" l="l" r="r" t="t"/>
            <a:pathLst>
              <a:path extrusionOk="0" h="5446" w="4761">
                <a:moveTo>
                  <a:pt x="4065" y="1"/>
                </a:moveTo>
                <a:lnTo>
                  <a:pt x="4065" y="1"/>
                </a:lnTo>
                <a:cubicBezTo>
                  <a:pt x="4064" y="1"/>
                  <a:pt x="1105" y="577"/>
                  <a:pt x="1" y="5445"/>
                </a:cubicBezTo>
                <a:cubicBezTo>
                  <a:pt x="1" y="5445"/>
                  <a:pt x="2303" y="4620"/>
                  <a:pt x="3531" y="2718"/>
                </a:cubicBezTo>
                <a:cubicBezTo>
                  <a:pt x="4760" y="817"/>
                  <a:pt x="4065" y="1"/>
                  <a:pt x="40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5"/>
          <p:cNvSpPr/>
          <p:nvPr/>
        </p:nvSpPr>
        <p:spPr>
          <a:xfrm rot="-5400000">
            <a:off x="8270474" y="154386"/>
            <a:ext cx="455191" cy="520793"/>
          </a:xfrm>
          <a:custGeom>
            <a:rect b="b" l="l" r="r" t="t"/>
            <a:pathLst>
              <a:path extrusionOk="0" h="5446" w="4760">
                <a:moveTo>
                  <a:pt x="4065" y="1"/>
                </a:moveTo>
                <a:lnTo>
                  <a:pt x="4065" y="1"/>
                </a:lnTo>
                <a:cubicBezTo>
                  <a:pt x="4064" y="1"/>
                  <a:pt x="1105" y="577"/>
                  <a:pt x="1" y="5446"/>
                </a:cubicBezTo>
                <a:cubicBezTo>
                  <a:pt x="1" y="5446"/>
                  <a:pt x="2302" y="4620"/>
                  <a:pt x="3530" y="2718"/>
                </a:cubicBezTo>
                <a:cubicBezTo>
                  <a:pt x="4759" y="817"/>
                  <a:pt x="4065" y="1"/>
                  <a:pt x="40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35"/>
          <p:cNvSpPr/>
          <p:nvPr/>
        </p:nvSpPr>
        <p:spPr>
          <a:xfrm rot="-5400000">
            <a:off x="8530775" y="10178"/>
            <a:ext cx="455287" cy="520697"/>
          </a:xfrm>
          <a:custGeom>
            <a:rect b="b" l="l" r="r" t="t"/>
            <a:pathLst>
              <a:path extrusionOk="0" h="5445" w="4761">
                <a:moveTo>
                  <a:pt x="4065" y="0"/>
                </a:moveTo>
                <a:lnTo>
                  <a:pt x="4065" y="0"/>
                </a:lnTo>
                <a:cubicBezTo>
                  <a:pt x="4064" y="0"/>
                  <a:pt x="1105" y="576"/>
                  <a:pt x="1" y="5445"/>
                </a:cubicBezTo>
                <a:cubicBezTo>
                  <a:pt x="1" y="5445"/>
                  <a:pt x="2302" y="4619"/>
                  <a:pt x="3531" y="2717"/>
                </a:cubicBezTo>
                <a:cubicBezTo>
                  <a:pt x="4760" y="817"/>
                  <a:pt x="4065" y="0"/>
                  <a:pt x="406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35"/>
          <p:cNvSpPr/>
          <p:nvPr/>
        </p:nvSpPr>
        <p:spPr>
          <a:xfrm rot="-5400000">
            <a:off x="8766452" y="-68573"/>
            <a:ext cx="455096" cy="520601"/>
          </a:xfrm>
          <a:custGeom>
            <a:rect b="b" l="l" r="r" t="t"/>
            <a:pathLst>
              <a:path extrusionOk="0" h="5444" w="4759">
                <a:moveTo>
                  <a:pt x="4064" y="0"/>
                </a:moveTo>
                <a:cubicBezTo>
                  <a:pt x="4064" y="0"/>
                  <a:pt x="1105" y="576"/>
                  <a:pt x="1" y="5444"/>
                </a:cubicBezTo>
                <a:cubicBezTo>
                  <a:pt x="1" y="5444"/>
                  <a:pt x="2302" y="4619"/>
                  <a:pt x="3531" y="2717"/>
                </a:cubicBezTo>
                <a:cubicBezTo>
                  <a:pt x="4759" y="816"/>
                  <a:pt x="4064" y="0"/>
                  <a:pt x="40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35"/>
          <p:cNvSpPr/>
          <p:nvPr/>
        </p:nvSpPr>
        <p:spPr>
          <a:xfrm rot="-5400000">
            <a:off x="7475800" y="1406452"/>
            <a:ext cx="603416" cy="285355"/>
          </a:xfrm>
          <a:custGeom>
            <a:rect b="b" l="l" r="r" t="t"/>
            <a:pathLst>
              <a:path extrusionOk="0" h="2984" w="6310">
                <a:moveTo>
                  <a:pt x="1286" y="0"/>
                </a:moveTo>
                <a:cubicBezTo>
                  <a:pt x="314" y="0"/>
                  <a:pt x="1" y="454"/>
                  <a:pt x="1" y="454"/>
                </a:cubicBezTo>
                <a:cubicBezTo>
                  <a:pt x="1" y="454"/>
                  <a:pt x="1233" y="2983"/>
                  <a:pt x="5812" y="2983"/>
                </a:cubicBezTo>
                <a:cubicBezTo>
                  <a:pt x="5974" y="2983"/>
                  <a:pt x="6140" y="2980"/>
                  <a:pt x="6310" y="2973"/>
                </a:cubicBezTo>
                <a:cubicBezTo>
                  <a:pt x="6310" y="2973"/>
                  <a:pt x="4918" y="963"/>
                  <a:pt x="2764" y="268"/>
                </a:cubicBezTo>
                <a:cubicBezTo>
                  <a:pt x="2154" y="71"/>
                  <a:pt x="1669" y="0"/>
                  <a:pt x="12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5"/>
          <p:cNvSpPr/>
          <p:nvPr/>
        </p:nvSpPr>
        <p:spPr>
          <a:xfrm rot="-5400000">
            <a:off x="7711190" y="1336978"/>
            <a:ext cx="641954" cy="216694"/>
          </a:xfrm>
          <a:custGeom>
            <a:rect b="b" l="l" r="r" t="t"/>
            <a:pathLst>
              <a:path extrusionOk="0" h="2266" w="6713">
                <a:moveTo>
                  <a:pt x="2083" y="0"/>
                </a:moveTo>
                <a:cubicBezTo>
                  <a:pt x="329" y="0"/>
                  <a:pt x="0" y="823"/>
                  <a:pt x="0" y="823"/>
                </a:cubicBezTo>
                <a:cubicBezTo>
                  <a:pt x="0" y="823"/>
                  <a:pt x="1162" y="2265"/>
                  <a:pt x="3984" y="2265"/>
                </a:cubicBezTo>
                <a:cubicBezTo>
                  <a:pt x="4763" y="2265"/>
                  <a:pt x="5669" y="2155"/>
                  <a:pt x="6712" y="1875"/>
                </a:cubicBezTo>
                <a:cubicBezTo>
                  <a:pt x="6712" y="1875"/>
                  <a:pt x="4907" y="225"/>
                  <a:pt x="2653" y="26"/>
                </a:cubicBezTo>
                <a:cubicBezTo>
                  <a:pt x="2448" y="8"/>
                  <a:pt x="2258" y="0"/>
                  <a:pt x="208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5"/>
          <p:cNvSpPr/>
          <p:nvPr/>
        </p:nvSpPr>
        <p:spPr>
          <a:xfrm rot="-5400000">
            <a:off x="7951935" y="1190331"/>
            <a:ext cx="649222" cy="203402"/>
          </a:xfrm>
          <a:custGeom>
            <a:rect b="b" l="l" r="r" t="t"/>
            <a:pathLst>
              <a:path extrusionOk="0" h="2127" w="6789">
                <a:moveTo>
                  <a:pt x="2688" y="1"/>
                </a:moveTo>
                <a:cubicBezTo>
                  <a:pt x="2640" y="1"/>
                  <a:pt x="2592" y="2"/>
                  <a:pt x="2544" y="3"/>
                </a:cubicBezTo>
                <a:cubicBezTo>
                  <a:pt x="280" y="65"/>
                  <a:pt x="0" y="1101"/>
                  <a:pt x="0" y="1101"/>
                </a:cubicBezTo>
                <a:cubicBezTo>
                  <a:pt x="0" y="1101"/>
                  <a:pt x="1043" y="2126"/>
                  <a:pt x="3242" y="2126"/>
                </a:cubicBezTo>
                <a:cubicBezTo>
                  <a:pt x="4201" y="2126"/>
                  <a:pt x="5380" y="1931"/>
                  <a:pt x="6788" y="1371"/>
                </a:cubicBezTo>
                <a:cubicBezTo>
                  <a:pt x="6788" y="1371"/>
                  <a:pt x="4889" y="1"/>
                  <a:pt x="268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35"/>
          <p:cNvSpPr/>
          <p:nvPr/>
        </p:nvSpPr>
        <p:spPr>
          <a:xfrm rot="-5400000">
            <a:off x="8189668" y="999456"/>
            <a:ext cx="649222" cy="203402"/>
          </a:xfrm>
          <a:custGeom>
            <a:rect b="b" l="l" r="r" t="t"/>
            <a:pathLst>
              <a:path extrusionOk="0" h="2127" w="6789">
                <a:moveTo>
                  <a:pt x="2689" y="1"/>
                </a:moveTo>
                <a:cubicBezTo>
                  <a:pt x="2641" y="1"/>
                  <a:pt x="2592" y="1"/>
                  <a:pt x="2544" y="3"/>
                </a:cubicBezTo>
                <a:cubicBezTo>
                  <a:pt x="281" y="65"/>
                  <a:pt x="1" y="1100"/>
                  <a:pt x="1" y="1100"/>
                </a:cubicBezTo>
                <a:cubicBezTo>
                  <a:pt x="1" y="1100"/>
                  <a:pt x="1043" y="2126"/>
                  <a:pt x="3243" y="2126"/>
                </a:cubicBezTo>
                <a:cubicBezTo>
                  <a:pt x="4202" y="2126"/>
                  <a:pt x="5381" y="1931"/>
                  <a:pt x="6789" y="1371"/>
                </a:cubicBezTo>
                <a:cubicBezTo>
                  <a:pt x="6789" y="1371"/>
                  <a:pt x="4890" y="1"/>
                  <a:pt x="26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35"/>
          <p:cNvSpPr/>
          <p:nvPr/>
        </p:nvSpPr>
        <p:spPr>
          <a:xfrm rot="-5400000">
            <a:off x="8409040" y="850658"/>
            <a:ext cx="649317" cy="203306"/>
          </a:xfrm>
          <a:custGeom>
            <a:rect b="b" l="l" r="r" t="t"/>
            <a:pathLst>
              <a:path extrusionOk="0" h="2126" w="6790">
                <a:moveTo>
                  <a:pt x="2689" y="0"/>
                </a:moveTo>
                <a:cubicBezTo>
                  <a:pt x="2641" y="0"/>
                  <a:pt x="2592" y="1"/>
                  <a:pt x="2544" y="2"/>
                </a:cubicBezTo>
                <a:cubicBezTo>
                  <a:pt x="281" y="65"/>
                  <a:pt x="1" y="1100"/>
                  <a:pt x="1" y="1100"/>
                </a:cubicBezTo>
                <a:cubicBezTo>
                  <a:pt x="1" y="1100"/>
                  <a:pt x="1043" y="2126"/>
                  <a:pt x="3243" y="2126"/>
                </a:cubicBezTo>
                <a:cubicBezTo>
                  <a:pt x="4202" y="2126"/>
                  <a:pt x="5381" y="1931"/>
                  <a:pt x="6790" y="1371"/>
                </a:cubicBezTo>
                <a:cubicBezTo>
                  <a:pt x="6790" y="1371"/>
                  <a:pt x="4891" y="0"/>
                  <a:pt x="268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5"/>
          <p:cNvSpPr/>
          <p:nvPr/>
        </p:nvSpPr>
        <p:spPr>
          <a:xfrm rot="-5400000">
            <a:off x="8659253" y="721034"/>
            <a:ext cx="649222" cy="203306"/>
          </a:xfrm>
          <a:custGeom>
            <a:rect b="b" l="l" r="r" t="t"/>
            <a:pathLst>
              <a:path extrusionOk="0" h="2126" w="6789">
                <a:moveTo>
                  <a:pt x="2688" y="0"/>
                </a:moveTo>
                <a:cubicBezTo>
                  <a:pt x="2639" y="0"/>
                  <a:pt x="2591" y="1"/>
                  <a:pt x="2543" y="2"/>
                </a:cubicBezTo>
                <a:cubicBezTo>
                  <a:pt x="281" y="65"/>
                  <a:pt x="1" y="1100"/>
                  <a:pt x="1" y="1100"/>
                </a:cubicBezTo>
                <a:cubicBezTo>
                  <a:pt x="1" y="1100"/>
                  <a:pt x="1043" y="2126"/>
                  <a:pt x="3243" y="2126"/>
                </a:cubicBezTo>
                <a:cubicBezTo>
                  <a:pt x="4202" y="2126"/>
                  <a:pt x="5380" y="1931"/>
                  <a:pt x="6789" y="1371"/>
                </a:cubicBezTo>
                <a:cubicBezTo>
                  <a:pt x="6789" y="1371"/>
                  <a:pt x="4890" y="0"/>
                  <a:pt x="268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5"/>
          <p:cNvSpPr/>
          <p:nvPr/>
        </p:nvSpPr>
        <p:spPr>
          <a:xfrm rot="-5400000">
            <a:off x="8893735" y="626744"/>
            <a:ext cx="649413" cy="203306"/>
          </a:xfrm>
          <a:custGeom>
            <a:rect b="b" l="l" r="r" t="t"/>
            <a:pathLst>
              <a:path extrusionOk="0" h="2126" w="6791">
                <a:moveTo>
                  <a:pt x="2689" y="1"/>
                </a:moveTo>
                <a:cubicBezTo>
                  <a:pt x="2641" y="1"/>
                  <a:pt x="2592" y="2"/>
                  <a:pt x="2544" y="3"/>
                </a:cubicBezTo>
                <a:cubicBezTo>
                  <a:pt x="281" y="65"/>
                  <a:pt x="1" y="1100"/>
                  <a:pt x="1" y="1100"/>
                </a:cubicBezTo>
                <a:cubicBezTo>
                  <a:pt x="1" y="1100"/>
                  <a:pt x="1044" y="2126"/>
                  <a:pt x="3244" y="2126"/>
                </a:cubicBezTo>
                <a:cubicBezTo>
                  <a:pt x="4203" y="2126"/>
                  <a:pt x="5382" y="1931"/>
                  <a:pt x="6790" y="1371"/>
                </a:cubicBezTo>
                <a:cubicBezTo>
                  <a:pt x="6790" y="1371"/>
                  <a:pt x="4891" y="1"/>
                  <a:pt x="26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867" name="Shape 867"/>
        <p:cNvGrpSpPr/>
        <p:nvPr/>
      </p:nvGrpSpPr>
      <p:grpSpPr>
        <a:xfrm>
          <a:off x="0" y="0"/>
          <a:ext cx="0" cy="0"/>
          <a:chOff x="0" y="0"/>
          <a:chExt cx="0" cy="0"/>
        </a:xfrm>
      </p:grpSpPr>
      <p:sp>
        <p:nvSpPr>
          <p:cNvPr id="868" name="Google Shape;868;p36"/>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9" name="Google Shape;869;p36"/>
          <p:cNvGrpSpPr/>
          <p:nvPr/>
        </p:nvGrpSpPr>
        <p:grpSpPr>
          <a:xfrm rot="6810109">
            <a:off x="-770613" y="2174269"/>
            <a:ext cx="4081438" cy="2477869"/>
            <a:chOff x="6137100" y="-652312"/>
            <a:chExt cx="3219121" cy="1954351"/>
          </a:xfrm>
        </p:grpSpPr>
        <p:sp>
          <p:nvSpPr>
            <p:cNvPr id="870" name="Google Shape;870;p36"/>
            <p:cNvSpPr/>
            <p:nvPr/>
          </p:nvSpPr>
          <p:spPr>
            <a:xfrm rot="-7049400">
              <a:off x="6392879" y="504780"/>
              <a:ext cx="576569" cy="430962"/>
            </a:xfrm>
            <a:custGeom>
              <a:rect b="b" l="l" r="r" t="t"/>
              <a:pathLst>
                <a:path extrusionOk="0" h="5002" w="6692">
                  <a:moveTo>
                    <a:pt x="1205" y="1"/>
                  </a:moveTo>
                  <a:cubicBezTo>
                    <a:pt x="1111" y="1"/>
                    <a:pt x="1005" y="28"/>
                    <a:pt x="885" y="89"/>
                  </a:cubicBezTo>
                  <a:cubicBezTo>
                    <a:pt x="89" y="491"/>
                    <a:pt x="0" y="1606"/>
                    <a:pt x="134" y="2376"/>
                  </a:cubicBezTo>
                  <a:cubicBezTo>
                    <a:pt x="288" y="3250"/>
                    <a:pt x="761" y="4105"/>
                    <a:pt x="1473" y="4648"/>
                  </a:cubicBezTo>
                  <a:cubicBezTo>
                    <a:pt x="1489" y="4711"/>
                    <a:pt x="1505" y="4774"/>
                    <a:pt x="1524" y="4837"/>
                  </a:cubicBezTo>
                  <a:cubicBezTo>
                    <a:pt x="1530" y="4857"/>
                    <a:pt x="1543" y="4869"/>
                    <a:pt x="1556" y="4877"/>
                  </a:cubicBezTo>
                  <a:cubicBezTo>
                    <a:pt x="1546" y="4937"/>
                    <a:pt x="1583" y="5002"/>
                    <a:pt x="1647" y="5002"/>
                  </a:cubicBezTo>
                  <a:cubicBezTo>
                    <a:pt x="1659" y="5002"/>
                    <a:pt x="1672" y="5000"/>
                    <a:pt x="1685" y="4995"/>
                  </a:cubicBezTo>
                  <a:cubicBezTo>
                    <a:pt x="1894" y="4921"/>
                    <a:pt x="2102" y="4897"/>
                    <a:pt x="2309" y="4897"/>
                  </a:cubicBezTo>
                  <a:cubicBezTo>
                    <a:pt x="2614" y="4897"/>
                    <a:pt x="2920" y="4948"/>
                    <a:pt x="3235" y="4962"/>
                  </a:cubicBezTo>
                  <a:cubicBezTo>
                    <a:pt x="3275" y="4964"/>
                    <a:pt x="3316" y="4965"/>
                    <a:pt x="3357" y="4965"/>
                  </a:cubicBezTo>
                  <a:cubicBezTo>
                    <a:pt x="4387" y="4965"/>
                    <a:pt x="5688" y="4386"/>
                    <a:pt x="6313" y="3578"/>
                  </a:cubicBezTo>
                  <a:cubicBezTo>
                    <a:pt x="6692" y="3088"/>
                    <a:pt x="6627" y="2473"/>
                    <a:pt x="5968" y="2309"/>
                  </a:cubicBezTo>
                  <a:cubicBezTo>
                    <a:pt x="5897" y="2292"/>
                    <a:pt x="5824" y="2284"/>
                    <a:pt x="5751" y="2284"/>
                  </a:cubicBezTo>
                  <a:cubicBezTo>
                    <a:pt x="5628" y="2284"/>
                    <a:pt x="5503" y="2306"/>
                    <a:pt x="5385" y="2341"/>
                  </a:cubicBezTo>
                  <a:cubicBezTo>
                    <a:pt x="5094" y="2427"/>
                    <a:pt x="4822" y="2569"/>
                    <a:pt x="4562" y="2741"/>
                  </a:cubicBezTo>
                  <a:cubicBezTo>
                    <a:pt x="3837" y="3220"/>
                    <a:pt x="3204" y="3942"/>
                    <a:pt x="2514" y="4392"/>
                  </a:cubicBezTo>
                  <a:cubicBezTo>
                    <a:pt x="2288" y="4540"/>
                    <a:pt x="1878" y="4599"/>
                    <a:pt x="1692" y="4757"/>
                  </a:cubicBezTo>
                  <a:lnTo>
                    <a:pt x="1692" y="4757"/>
                  </a:lnTo>
                  <a:cubicBezTo>
                    <a:pt x="1717" y="4735"/>
                    <a:pt x="1727" y="4691"/>
                    <a:pt x="1698" y="4665"/>
                  </a:cubicBezTo>
                  <a:cubicBezTo>
                    <a:pt x="1668" y="4637"/>
                    <a:pt x="1638" y="4609"/>
                    <a:pt x="1609" y="4581"/>
                  </a:cubicBezTo>
                  <a:cubicBezTo>
                    <a:pt x="1472" y="4019"/>
                    <a:pt x="1423" y="3442"/>
                    <a:pt x="1484" y="2866"/>
                  </a:cubicBezTo>
                  <a:cubicBezTo>
                    <a:pt x="1539" y="2338"/>
                    <a:pt x="1724" y="1841"/>
                    <a:pt x="1795" y="1318"/>
                  </a:cubicBezTo>
                  <a:cubicBezTo>
                    <a:pt x="1858" y="848"/>
                    <a:pt x="1730" y="1"/>
                    <a:pt x="120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1" name="Google Shape;871;p36"/>
            <p:cNvSpPr/>
            <p:nvPr/>
          </p:nvSpPr>
          <p:spPr>
            <a:xfrm rot="-7049400">
              <a:off x="6928243" y="750893"/>
              <a:ext cx="268124" cy="430359"/>
            </a:xfrm>
            <a:custGeom>
              <a:rect b="b" l="l" r="r" t="t"/>
              <a:pathLst>
                <a:path extrusionOk="0" h="4995" w="3112">
                  <a:moveTo>
                    <a:pt x="1281" y="0"/>
                  </a:moveTo>
                  <a:cubicBezTo>
                    <a:pt x="1136" y="0"/>
                    <a:pt x="995" y="46"/>
                    <a:pt x="869" y="154"/>
                  </a:cubicBezTo>
                  <a:cubicBezTo>
                    <a:pt x="1" y="899"/>
                    <a:pt x="1550" y="2317"/>
                    <a:pt x="1967" y="2928"/>
                  </a:cubicBezTo>
                  <a:cubicBezTo>
                    <a:pt x="2388" y="3544"/>
                    <a:pt x="2753" y="4257"/>
                    <a:pt x="2946" y="4994"/>
                  </a:cubicBezTo>
                  <a:cubicBezTo>
                    <a:pt x="3072" y="4136"/>
                    <a:pt x="3111" y="3283"/>
                    <a:pt x="2983" y="2414"/>
                  </a:cubicBezTo>
                  <a:cubicBezTo>
                    <a:pt x="2902" y="1858"/>
                    <a:pt x="2779" y="1284"/>
                    <a:pt x="2471" y="804"/>
                  </a:cubicBezTo>
                  <a:cubicBezTo>
                    <a:pt x="2248" y="456"/>
                    <a:pt x="1742" y="0"/>
                    <a:pt x="12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2" name="Google Shape;872;p36"/>
            <p:cNvSpPr/>
            <p:nvPr/>
          </p:nvSpPr>
          <p:spPr>
            <a:xfrm rot="-7049400">
              <a:off x="6898498" y="531814"/>
              <a:ext cx="328693" cy="169387"/>
            </a:xfrm>
            <a:custGeom>
              <a:rect b="b" l="l" r="r" t="t"/>
              <a:pathLst>
                <a:path extrusionOk="0" h="1966" w="3815">
                  <a:moveTo>
                    <a:pt x="2789" y="1"/>
                  </a:moveTo>
                  <a:cubicBezTo>
                    <a:pt x="2356" y="1"/>
                    <a:pt x="1933" y="131"/>
                    <a:pt x="1556" y="336"/>
                  </a:cubicBezTo>
                  <a:cubicBezTo>
                    <a:pt x="882" y="703"/>
                    <a:pt x="405" y="1325"/>
                    <a:pt x="1" y="1965"/>
                  </a:cubicBezTo>
                  <a:cubicBezTo>
                    <a:pt x="315" y="1793"/>
                    <a:pt x="711" y="1666"/>
                    <a:pt x="866" y="1615"/>
                  </a:cubicBezTo>
                  <a:cubicBezTo>
                    <a:pt x="1618" y="1368"/>
                    <a:pt x="2560" y="1343"/>
                    <a:pt x="3236" y="906"/>
                  </a:cubicBezTo>
                  <a:cubicBezTo>
                    <a:pt x="3456" y="764"/>
                    <a:pt x="3815" y="394"/>
                    <a:pt x="3502" y="136"/>
                  </a:cubicBezTo>
                  <a:cubicBezTo>
                    <a:pt x="3357" y="15"/>
                    <a:pt x="2985" y="2"/>
                    <a:pt x="2809" y="1"/>
                  </a:cubicBezTo>
                  <a:cubicBezTo>
                    <a:pt x="2802" y="1"/>
                    <a:pt x="2796" y="1"/>
                    <a:pt x="278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3" name="Google Shape;873;p36"/>
            <p:cNvSpPr/>
            <p:nvPr/>
          </p:nvSpPr>
          <p:spPr>
            <a:xfrm rot="-7049400">
              <a:off x="6674336" y="521619"/>
              <a:ext cx="635760" cy="529355"/>
            </a:xfrm>
            <a:custGeom>
              <a:rect b="b" l="l" r="r" t="t"/>
              <a:pathLst>
                <a:path extrusionOk="0" h="6144" w="7379">
                  <a:moveTo>
                    <a:pt x="1249" y="1"/>
                  </a:moveTo>
                  <a:cubicBezTo>
                    <a:pt x="1238" y="1"/>
                    <a:pt x="1227" y="1"/>
                    <a:pt x="1216" y="1"/>
                  </a:cubicBezTo>
                  <a:cubicBezTo>
                    <a:pt x="1" y="40"/>
                    <a:pt x="366" y="1550"/>
                    <a:pt x="815" y="2193"/>
                  </a:cubicBezTo>
                  <a:cubicBezTo>
                    <a:pt x="1190" y="2728"/>
                    <a:pt x="1641" y="3196"/>
                    <a:pt x="1981" y="3757"/>
                  </a:cubicBezTo>
                  <a:cubicBezTo>
                    <a:pt x="2197" y="4112"/>
                    <a:pt x="2370" y="4491"/>
                    <a:pt x="2522" y="4877"/>
                  </a:cubicBezTo>
                  <a:cubicBezTo>
                    <a:pt x="2598" y="5073"/>
                    <a:pt x="2669" y="5271"/>
                    <a:pt x="2739" y="5471"/>
                  </a:cubicBezTo>
                  <a:cubicBezTo>
                    <a:pt x="2790" y="5620"/>
                    <a:pt x="2875" y="5857"/>
                    <a:pt x="2805" y="6008"/>
                  </a:cubicBezTo>
                  <a:cubicBezTo>
                    <a:pt x="2787" y="6047"/>
                    <a:pt x="2761" y="6091"/>
                    <a:pt x="2786" y="6124"/>
                  </a:cubicBezTo>
                  <a:cubicBezTo>
                    <a:pt x="2796" y="6138"/>
                    <a:pt x="2814" y="6144"/>
                    <a:pt x="2831" y="6144"/>
                  </a:cubicBezTo>
                  <a:cubicBezTo>
                    <a:pt x="2840" y="6144"/>
                    <a:pt x="2848" y="6142"/>
                    <a:pt x="2856" y="6140"/>
                  </a:cubicBezTo>
                  <a:cubicBezTo>
                    <a:pt x="2881" y="6131"/>
                    <a:pt x="2901" y="6114"/>
                    <a:pt x="2919" y="6096"/>
                  </a:cubicBezTo>
                  <a:cubicBezTo>
                    <a:pt x="3143" y="5888"/>
                    <a:pt x="3439" y="5778"/>
                    <a:pt x="3722" y="5661"/>
                  </a:cubicBezTo>
                  <a:cubicBezTo>
                    <a:pt x="3981" y="5552"/>
                    <a:pt x="4250" y="5472"/>
                    <a:pt x="4522" y="5399"/>
                  </a:cubicBezTo>
                  <a:cubicBezTo>
                    <a:pt x="5027" y="5265"/>
                    <a:pt x="5550" y="5180"/>
                    <a:pt x="6043" y="5007"/>
                  </a:cubicBezTo>
                  <a:cubicBezTo>
                    <a:pt x="6426" y="4872"/>
                    <a:pt x="7379" y="4268"/>
                    <a:pt x="6856" y="3768"/>
                  </a:cubicBezTo>
                  <a:cubicBezTo>
                    <a:pt x="6663" y="3583"/>
                    <a:pt x="6378" y="3515"/>
                    <a:pt x="6072" y="3515"/>
                  </a:cubicBezTo>
                  <a:cubicBezTo>
                    <a:pt x="5606" y="3515"/>
                    <a:pt x="5093" y="3674"/>
                    <a:pt x="4783" y="3824"/>
                  </a:cubicBezTo>
                  <a:cubicBezTo>
                    <a:pt x="3948" y="4227"/>
                    <a:pt x="3367" y="4984"/>
                    <a:pt x="2950" y="5793"/>
                  </a:cubicBezTo>
                  <a:cubicBezTo>
                    <a:pt x="2948" y="5781"/>
                    <a:pt x="2947" y="5770"/>
                    <a:pt x="2945" y="5760"/>
                  </a:cubicBezTo>
                  <a:cubicBezTo>
                    <a:pt x="2947" y="5754"/>
                    <a:pt x="2949" y="5751"/>
                    <a:pt x="2951" y="5746"/>
                  </a:cubicBezTo>
                  <a:cubicBezTo>
                    <a:pt x="3244" y="4589"/>
                    <a:pt x="3239" y="3303"/>
                    <a:pt x="2973" y="2142"/>
                  </a:cubicBezTo>
                  <a:cubicBezTo>
                    <a:pt x="2792" y="1352"/>
                    <a:pt x="2226" y="1"/>
                    <a:pt x="1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4" name="Google Shape;874;p36"/>
            <p:cNvSpPr/>
            <p:nvPr/>
          </p:nvSpPr>
          <p:spPr>
            <a:xfrm rot="-7049400">
              <a:off x="7216313" y="699699"/>
              <a:ext cx="224442" cy="415454"/>
            </a:xfrm>
            <a:custGeom>
              <a:rect b="b" l="l" r="r" t="t"/>
              <a:pathLst>
                <a:path extrusionOk="0" h="4822" w="2605">
                  <a:moveTo>
                    <a:pt x="830" y="0"/>
                  </a:moveTo>
                  <a:cubicBezTo>
                    <a:pt x="619" y="0"/>
                    <a:pt x="419" y="91"/>
                    <a:pt x="300" y="314"/>
                  </a:cubicBezTo>
                  <a:cubicBezTo>
                    <a:pt x="1" y="870"/>
                    <a:pt x="507" y="1570"/>
                    <a:pt x="811" y="2010"/>
                  </a:cubicBezTo>
                  <a:cubicBezTo>
                    <a:pt x="1114" y="2444"/>
                    <a:pt x="1457" y="2846"/>
                    <a:pt x="1765" y="3276"/>
                  </a:cubicBezTo>
                  <a:cubicBezTo>
                    <a:pt x="2110" y="3757"/>
                    <a:pt x="2392" y="4264"/>
                    <a:pt x="2520" y="4821"/>
                  </a:cubicBezTo>
                  <a:cubicBezTo>
                    <a:pt x="2539" y="3970"/>
                    <a:pt x="2605" y="3127"/>
                    <a:pt x="2426" y="2272"/>
                  </a:cubicBezTo>
                  <a:cubicBezTo>
                    <a:pt x="2322" y="1774"/>
                    <a:pt x="2154" y="1282"/>
                    <a:pt x="1899" y="839"/>
                  </a:cubicBezTo>
                  <a:cubicBezTo>
                    <a:pt x="1752" y="583"/>
                    <a:pt x="1578" y="322"/>
                    <a:pt x="1328" y="158"/>
                  </a:cubicBezTo>
                  <a:cubicBezTo>
                    <a:pt x="1179" y="60"/>
                    <a:pt x="1001" y="0"/>
                    <a:pt x="8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5" name="Google Shape;875;p36"/>
            <p:cNvSpPr/>
            <p:nvPr/>
          </p:nvSpPr>
          <p:spPr>
            <a:xfrm rot="-7049400">
              <a:off x="7149939" y="497801"/>
              <a:ext cx="286648" cy="197302"/>
            </a:xfrm>
            <a:custGeom>
              <a:rect b="b" l="l" r="r" t="t"/>
              <a:pathLst>
                <a:path extrusionOk="0" h="2290" w="3327">
                  <a:moveTo>
                    <a:pt x="2422" y="0"/>
                  </a:moveTo>
                  <a:cubicBezTo>
                    <a:pt x="2181" y="0"/>
                    <a:pt x="1910" y="114"/>
                    <a:pt x="1720" y="217"/>
                  </a:cubicBezTo>
                  <a:cubicBezTo>
                    <a:pt x="1388" y="397"/>
                    <a:pt x="1113" y="669"/>
                    <a:pt x="875" y="957"/>
                  </a:cubicBezTo>
                  <a:cubicBezTo>
                    <a:pt x="534" y="1369"/>
                    <a:pt x="263" y="1827"/>
                    <a:pt x="0" y="2290"/>
                  </a:cubicBezTo>
                  <a:cubicBezTo>
                    <a:pt x="680" y="1582"/>
                    <a:pt x="1921" y="1379"/>
                    <a:pt x="2666" y="838"/>
                  </a:cubicBezTo>
                  <a:cubicBezTo>
                    <a:pt x="2913" y="658"/>
                    <a:pt x="3327" y="217"/>
                    <a:pt x="2579" y="19"/>
                  </a:cubicBezTo>
                  <a:cubicBezTo>
                    <a:pt x="2529" y="6"/>
                    <a:pt x="2476" y="0"/>
                    <a:pt x="242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6" name="Google Shape;876;p36"/>
            <p:cNvSpPr/>
            <p:nvPr/>
          </p:nvSpPr>
          <p:spPr>
            <a:xfrm rot="-7049400">
              <a:off x="6978661" y="512240"/>
              <a:ext cx="600952" cy="495236"/>
            </a:xfrm>
            <a:custGeom>
              <a:rect b="b" l="l" r="r" t="t"/>
              <a:pathLst>
                <a:path extrusionOk="0" h="5748" w="6975">
                  <a:moveTo>
                    <a:pt x="1278" y="1"/>
                  </a:moveTo>
                  <a:cubicBezTo>
                    <a:pt x="1206" y="1"/>
                    <a:pt x="1131" y="9"/>
                    <a:pt x="1054" y="28"/>
                  </a:cubicBezTo>
                  <a:cubicBezTo>
                    <a:pt x="0" y="282"/>
                    <a:pt x="614" y="1593"/>
                    <a:pt x="982" y="2142"/>
                  </a:cubicBezTo>
                  <a:cubicBezTo>
                    <a:pt x="1720" y="3245"/>
                    <a:pt x="2827" y="4238"/>
                    <a:pt x="2921" y="5639"/>
                  </a:cubicBezTo>
                  <a:cubicBezTo>
                    <a:pt x="2921" y="5655"/>
                    <a:pt x="2921" y="5670"/>
                    <a:pt x="2922" y="5686"/>
                  </a:cubicBezTo>
                  <a:cubicBezTo>
                    <a:pt x="2922" y="5690"/>
                    <a:pt x="2924" y="5693"/>
                    <a:pt x="2925" y="5697"/>
                  </a:cubicBezTo>
                  <a:cubicBezTo>
                    <a:pt x="2925" y="5703"/>
                    <a:pt x="2925" y="5710"/>
                    <a:pt x="2926" y="5716"/>
                  </a:cubicBezTo>
                  <a:cubicBezTo>
                    <a:pt x="2927" y="5737"/>
                    <a:pt x="2942" y="5748"/>
                    <a:pt x="2958" y="5748"/>
                  </a:cubicBezTo>
                  <a:cubicBezTo>
                    <a:pt x="2968" y="5748"/>
                    <a:pt x="2979" y="5743"/>
                    <a:pt x="2986" y="5735"/>
                  </a:cubicBezTo>
                  <a:cubicBezTo>
                    <a:pt x="3004" y="5733"/>
                    <a:pt x="3020" y="5723"/>
                    <a:pt x="3027" y="5705"/>
                  </a:cubicBezTo>
                  <a:cubicBezTo>
                    <a:pt x="3030" y="5703"/>
                    <a:pt x="3033" y="5703"/>
                    <a:pt x="3037" y="5702"/>
                  </a:cubicBezTo>
                  <a:lnTo>
                    <a:pt x="3037" y="5702"/>
                  </a:lnTo>
                  <a:cubicBezTo>
                    <a:pt x="3035" y="5728"/>
                    <a:pt x="3061" y="5747"/>
                    <a:pt x="3085" y="5747"/>
                  </a:cubicBezTo>
                  <a:cubicBezTo>
                    <a:pt x="3097" y="5747"/>
                    <a:pt x="3109" y="5742"/>
                    <a:pt x="3117" y="5731"/>
                  </a:cubicBezTo>
                  <a:cubicBezTo>
                    <a:pt x="3442" y="5334"/>
                    <a:pt x="3745" y="4988"/>
                    <a:pt x="4194" y="4722"/>
                  </a:cubicBezTo>
                  <a:cubicBezTo>
                    <a:pt x="4689" y="4427"/>
                    <a:pt x="5234" y="4235"/>
                    <a:pt x="5750" y="3984"/>
                  </a:cubicBezTo>
                  <a:cubicBezTo>
                    <a:pt x="6136" y="3796"/>
                    <a:pt x="6974" y="3283"/>
                    <a:pt x="6443" y="2773"/>
                  </a:cubicBezTo>
                  <a:cubicBezTo>
                    <a:pt x="6286" y="2623"/>
                    <a:pt x="6095" y="2563"/>
                    <a:pt x="5893" y="2563"/>
                  </a:cubicBezTo>
                  <a:cubicBezTo>
                    <a:pt x="5417" y="2563"/>
                    <a:pt x="4881" y="2893"/>
                    <a:pt x="4582" y="3157"/>
                  </a:cubicBezTo>
                  <a:cubicBezTo>
                    <a:pt x="3936" y="3729"/>
                    <a:pt x="3411" y="4577"/>
                    <a:pt x="3078" y="5391"/>
                  </a:cubicBezTo>
                  <a:cubicBezTo>
                    <a:pt x="3234" y="4275"/>
                    <a:pt x="3195" y="3035"/>
                    <a:pt x="2883" y="1968"/>
                  </a:cubicBezTo>
                  <a:cubicBezTo>
                    <a:pt x="2683" y="1288"/>
                    <a:pt x="2154" y="1"/>
                    <a:pt x="1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7" name="Google Shape;877;p36"/>
            <p:cNvSpPr/>
            <p:nvPr/>
          </p:nvSpPr>
          <p:spPr>
            <a:xfrm rot="-7049400">
              <a:off x="7452433" y="670832"/>
              <a:ext cx="217635" cy="357556"/>
            </a:xfrm>
            <a:custGeom>
              <a:rect b="b" l="l" r="r" t="t"/>
              <a:pathLst>
                <a:path extrusionOk="0" h="4150" w="2526">
                  <a:moveTo>
                    <a:pt x="689" y="0"/>
                  </a:moveTo>
                  <a:cubicBezTo>
                    <a:pt x="414" y="0"/>
                    <a:pt x="132" y="168"/>
                    <a:pt x="85" y="457"/>
                  </a:cubicBezTo>
                  <a:cubicBezTo>
                    <a:pt x="0" y="972"/>
                    <a:pt x="462" y="1485"/>
                    <a:pt x="778" y="1831"/>
                  </a:cubicBezTo>
                  <a:cubicBezTo>
                    <a:pt x="1097" y="2181"/>
                    <a:pt x="1451" y="2496"/>
                    <a:pt x="1763" y="2853"/>
                  </a:cubicBezTo>
                  <a:cubicBezTo>
                    <a:pt x="2104" y="3243"/>
                    <a:pt x="2358" y="3678"/>
                    <a:pt x="2526" y="4150"/>
                  </a:cubicBezTo>
                  <a:cubicBezTo>
                    <a:pt x="2455" y="3396"/>
                    <a:pt x="2363" y="2643"/>
                    <a:pt x="2144" y="1917"/>
                  </a:cubicBezTo>
                  <a:cubicBezTo>
                    <a:pt x="2003" y="1453"/>
                    <a:pt x="1819" y="982"/>
                    <a:pt x="1540" y="583"/>
                  </a:cubicBezTo>
                  <a:cubicBezTo>
                    <a:pt x="1363" y="330"/>
                    <a:pt x="1131" y="73"/>
                    <a:pt x="812" y="12"/>
                  </a:cubicBezTo>
                  <a:cubicBezTo>
                    <a:pt x="772" y="4"/>
                    <a:pt x="731" y="0"/>
                    <a:pt x="68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8" name="Google Shape;878;p36"/>
            <p:cNvSpPr/>
            <p:nvPr/>
          </p:nvSpPr>
          <p:spPr>
            <a:xfrm rot="-7049400">
              <a:off x="7457326" y="502554"/>
              <a:ext cx="176968" cy="156032"/>
            </a:xfrm>
            <a:custGeom>
              <a:rect b="b" l="l" r="r" t="t"/>
              <a:pathLst>
                <a:path extrusionOk="0" h="1811" w="2054">
                  <a:moveTo>
                    <a:pt x="1857" y="0"/>
                  </a:moveTo>
                  <a:cubicBezTo>
                    <a:pt x="1796" y="0"/>
                    <a:pt x="1710" y="37"/>
                    <a:pt x="1581" y="84"/>
                  </a:cubicBezTo>
                  <a:cubicBezTo>
                    <a:pt x="1435" y="139"/>
                    <a:pt x="1302" y="218"/>
                    <a:pt x="1175" y="309"/>
                  </a:cubicBezTo>
                  <a:cubicBezTo>
                    <a:pt x="954" y="469"/>
                    <a:pt x="767" y="668"/>
                    <a:pt x="593" y="877"/>
                  </a:cubicBezTo>
                  <a:cubicBezTo>
                    <a:pt x="354" y="1168"/>
                    <a:pt x="166" y="1482"/>
                    <a:pt x="1" y="1811"/>
                  </a:cubicBezTo>
                  <a:cubicBezTo>
                    <a:pt x="200" y="1630"/>
                    <a:pt x="418" y="1467"/>
                    <a:pt x="618" y="1318"/>
                  </a:cubicBezTo>
                  <a:cubicBezTo>
                    <a:pt x="866" y="1135"/>
                    <a:pt x="1126" y="968"/>
                    <a:pt x="1397" y="819"/>
                  </a:cubicBezTo>
                  <a:cubicBezTo>
                    <a:pt x="1528" y="747"/>
                    <a:pt x="1665" y="685"/>
                    <a:pt x="1797" y="615"/>
                  </a:cubicBezTo>
                  <a:cubicBezTo>
                    <a:pt x="2014" y="498"/>
                    <a:pt x="2053" y="533"/>
                    <a:pt x="2003" y="240"/>
                  </a:cubicBezTo>
                  <a:cubicBezTo>
                    <a:pt x="1972" y="61"/>
                    <a:pt x="1935" y="0"/>
                    <a:pt x="185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79" name="Google Shape;879;p36"/>
            <p:cNvSpPr/>
            <p:nvPr/>
          </p:nvSpPr>
          <p:spPr>
            <a:xfrm rot="-7049400">
              <a:off x="7240699" y="508888"/>
              <a:ext cx="562267" cy="433805"/>
            </a:xfrm>
            <a:custGeom>
              <a:rect b="b" l="l" r="r" t="t"/>
              <a:pathLst>
                <a:path extrusionOk="0" h="5035" w="6526">
                  <a:moveTo>
                    <a:pt x="1204" y="0"/>
                  </a:moveTo>
                  <a:cubicBezTo>
                    <a:pt x="1084" y="0"/>
                    <a:pt x="958" y="28"/>
                    <a:pt x="826" y="88"/>
                  </a:cubicBezTo>
                  <a:cubicBezTo>
                    <a:pt x="0" y="468"/>
                    <a:pt x="628" y="1501"/>
                    <a:pt x="1009" y="1951"/>
                  </a:cubicBezTo>
                  <a:cubicBezTo>
                    <a:pt x="1418" y="2431"/>
                    <a:pt x="1909" y="2834"/>
                    <a:pt x="2302" y="3328"/>
                  </a:cubicBezTo>
                  <a:cubicBezTo>
                    <a:pt x="2695" y="3824"/>
                    <a:pt x="2879" y="4393"/>
                    <a:pt x="3165" y="4943"/>
                  </a:cubicBezTo>
                  <a:cubicBezTo>
                    <a:pt x="3187" y="4984"/>
                    <a:pt x="3215" y="5031"/>
                    <a:pt x="3262" y="5034"/>
                  </a:cubicBezTo>
                  <a:cubicBezTo>
                    <a:pt x="3263" y="5034"/>
                    <a:pt x="3265" y="5034"/>
                    <a:pt x="3266" y="5034"/>
                  </a:cubicBezTo>
                  <a:cubicBezTo>
                    <a:pt x="3377" y="5034"/>
                    <a:pt x="3623" y="4714"/>
                    <a:pt x="3700" y="4640"/>
                  </a:cubicBezTo>
                  <a:cubicBezTo>
                    <a:pt x="3859" y="4485"/>
                    <a:pt x="4018" y="4330"/>
                    <a:pt x="4193" y="4194"/>
                  </a:cubicBezTo>
                  <a:cubicBezTo>
                    <a:pt x="4562" y="3910"/>
                    <a:pt x="4956" y="3671"/>
                    <a:pt x="5370" y="3459"/>
                  </a:cubicBezTo>
                  <a:cubicBezTo>
                    <a:pt x="5636" y="3325"/>
                    <a:pt x="6526" y="2733"/>
                    <a:pt x="5836" y="2501"/>
                  </a:cubicBezTo>
                  <a:cubicBezTo>
                    <a:pt x="5748" y="2472"/>
                    <a:pt x="5658" y="2459"/>
                    <a:pt x="5568" y="2459"/>
                  </a:cubicBezTo>
                  <a:cubicBezTo>
                    <a:pt x="5125" y="2459"/>
                    <a:pt x="4674" y="2779"/>
                    <a:pt x="4383" y="3062"/>
                  </a:cubicBezTo>
                  <a:cubicBezTo>
                    <a:pt x="3913" y="3516"/>
                    <a:pt x="3524" y="4114"/>
                    <a:pt x="3315" y="4744"/>
                  </a:cubicBezTo>
                  <a:cubicBezTo>
                    <a:pt x="3289" y="4774"/>
                    <a:pt x="3266" y="4805"/>
                    <a:pt x="3242" y="4836"/>
                  </a:cubicBezTo>
                  <a:cubicBezTo>
                    <a:pt x="3172" y="3728"/>
                    <a:pt x="3064" y="2593"/>
                    <a:pt x="2649" y="1555"/>
                  </a:cubicBezTo>
                  <a:cubicBezTo>
                    <a:pt x="2419" y="978"/>
                    <a:pt x="1923" y="0"/>
                    <a:pt x="120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0" name="Google Shape;880;p36"/>
            <p:cNvSpPr/>
            <p:nvPr/>
          </p:nvSpPr>
          <p:spPr>
            <a:xfrm rot="-7049400">
              <a:off x="7692403" y="461260"/>
              <a:ext cx="127255" cy="171454"/>
            </a:xfrm>
            <a:custGeom>
              <a:rect b="b" l="l" r="r" t="t"/>
              <a:pathLst>
                <a:path extrusionOk="0" h="1990" w="1477">
                  <a:moveTo>
                    <a:pt x="1191" y="1"/>
                  </a:moveTo>
                  <a:cubicBezTo>
                    <a:pt x="1123" y="1"/>
                    <a:pt x="1048" y="55"/>
                    <a:pt x="967" y="164"/>
                  </a:cubicBezTo>
                  <a:cubicBezTo>
                    <a:pt x="937" y="198"/>
                    <a:pt x="907" y="232"/>
                    <a:pt x="876" y="266"/>
                  </a:cubicBezTo>
                  <a:cubicBezTo>
                    <a:pt x="663" y="503"/>
                    <a:pt x="491" y="784"/>
                    <a:pt x="346" y="1067"/>
                  </a:cubicBezTo>
                  <a:cubicBezTo>
                    <a:pt x="195" y="1360"/>
                    <a:pt x="81" y="1671"/>
                    <a:pt x="0" y="1989"/>
                  </a:cubicBezTo>
                  <a:cubicBezTo>
                    <a:pt x="269" y="1488"/>
                    <a:pt x="677" y="1052"/>
                    <a:pt x="1107" y="701"/>
                  </a:cubicBezTo>
                  <a:cubicBezTo>
                    <a:pt x="1177" y="644"/>
                    <a:pt x="1444" y="511"/>
                    <a:pt x="1477" y="423"/>
                  </a:cubicBezTo>
                  <a:cubicBezTo>
                    <a:pt x="1397" y="141"/>
                    <a:pt x="1302" y="1"/>
                    <a:pt x="11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1" name="Google Shape;881;p36"/>
            <p:cNvSpPr/>
            <p:nvPr/>
          </p:nvSpPr>
          <p:spPr>
            <a:xfrm rot="-7049400">
              <a:off x="7690037" y="618037"/>
              <a:ext cx="288285" cy="314304"/>
            </a:xfrm>
            <a:custGeom>
              <a:rect b="b" l="l" r="r" t="t"/>
              <a:pathLst>
                <a:path extrusionOk="0" h="3648" w="3346">
                  <a:moveTo>
                    <a:pt x="1098" y="1"/>
                  </a:moveTo>
                  <a:cubicBezTo>
                    <a:pt x="871" y="1"/>
                    <a:pt x="662" y="106"/>
                    <a:pt x="533" y="383"/>
                  </a:cubicBezTo>
                  <a:cubicBezTo>
                    <a:pt x="1" y="1528"/>
                    <a:pt x="1736" y="2248"/>
                    <a:pt x="2445" y="2728"/>
                  </a:cubicBezTo>
                  <a:cubicBezTo>
                    <a:pt x="2810" y="2976"/>
                    <a:pt x="3138" y="3277"/>
                    <a:pt x="3346" y="3647"/>
                  </a:cubicBezTo>
                  <a:cubicBezTo>
                    <a:pt x="3241" y="2914"/>
                    <a:pt x="3090" y="2197"/>
                    <a:pt x="2750" y="1520"/>
                  </a:cubicBezTo>
                  <a:cubicBezTo>
                    <a:pt x="2535" y="1092"/>
                    <a:pt x="2259" y="673"/>
                    <a:pt x="1898" y="352"/>
                  </a:cubicBezTo>
                  <a:cubicBezTo>
                    <a:pt x="1682" y="159"/>
                    <a:pt x="1377" y="1"/>
                    <a:pt x="109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2" name="Google Shape;882;p36"/>
            <p:cNvSpPr/>
            <p:nvPr/>
          </p:nvSpPr>
          <p:spPr>
            <a:xfrm rot="-7049400">
              <a:off x="7570269" y="479203"/>
              <a:ext cx="482485" cy="399945"/>
            </a:xfrm>
            <a:custGeom>
              <a:rect b="b" l="l" r="r" t="t"/>
              <a:pathLst>
                <a:path extrusionOk="0" h="4642" w="5600">
                  <a:moveTo>
                    <a:pt x="1162" y="0"/>
                  </a:moveTo>
                  <a:cubicBezTo>
                    <a:pt x="1059" y="0"/>
                    <a:pt x="954" y="18"/>
                    <a:pt x="848" y="58"/>
                  </a:cubicBezTo>
                  <a:cubicBezTo>
                    <a:pt x="0" y="376"/>
                    <a:pt x="238" y="1469"/>
                    <a:pt x="722" y="1980"/>
                  </a:cubicBezTo>
                  <a:cubicBezTo>
                    <a:pt x="1535" y="2838"/>
                    <a:pt x="3127" y="3454"/>
                    <a:pt x="3530" y="4642"/>
                  </a:cubicBezTo>
                  <a:cubicBezTo>
                    <a:pt x="3537" y="4637"/>
                    <a:pt x="3522" y="4271"/>
                    <a:pt x="3569" y="4256"/>
                  </a:cubicBezTo>
                  <a:cubicBezTo>
                    <a:pt x="3578" y="4253"/>
                    <a:pt x="3587" y="4252"/>
                    <a:pt x="3595" y="4252"/>
                  </a:cubicBezTo>
                  <a:cubicBezTo>
                    <a:pt x="3601" y="4252"/>
                    <a:pt x="3607" y="4253"/>
                    <a:pt x="3614" y="4254"/>
                  </a:cubicBezTo>
                  <a:cubicBezTo>
                    <a:pt x="3830" y="3450"/>
                    <a:pt x="4309" y="2804"/>
                    <a:pt x="4987" y="2267"/>
                  </a:cubicBezTo>
                  <a:cubicBezTo>
                    <a:pt x="5178" y="2115"/>
                    <a:pt x="5542" y="1950"/>
                    <a:pt x="5577" y="1672"/>
                  </a:cubicBezTo>
                  <a:cubicBezTo>
                    <a:pt x="5599" y="1488"/>
                    <a:pt x="5470" y="1326"/>
                    <a:pt x="5305" y="1256"/>
                  </a:cubicBezTo>
                  <a:cubicBezTo>
                    <a:pt x="5236" y="1227"/>
                    <a:pt x="5168" y="1213"/>
                    <a:pt x="5102" y="1213"/>
                  </a:cubicBezTo>
                  <a:cubicBezTo>
                    <a:pt x="4648" y="1213"/>
                    <a:pt x="4269" y="1839"/>
                    <a:pt x="4072" y="2167"/>
                  </a:cubicBezTo>
                  <a:cubicBezTo>
                    <a:pt x="3793" y="2635"/>
                    <a:pt x="3618" y="3144"/>
                    <a:pt x="3536" y="3674"/>
                  </a:cubicBezTo>
                  <a:cubicBezTo>
                    <a:pt x="3440" y="2871"/>
                    <a:pt x="3196" y="2069"/>
                    <a:pt x="2799" y="1383"/>
                  </a:cubicBezTo>
                  <a:cubicBezTo>
                    <a:pt x="2495" y="857"/>
                    <a:pt x="1873" y="0"/>
                    <a:pt x="11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3" name="Google Shape;883;p36"/>
            <p:cNvSpPr/>
            <p:nvPr/>
          </p:nvSpPr>
          <p:spPr>
            <a:xfrm rot="-7049400">
              <a:off x="7836190" y="306537"/>
              <a:ext cx="176365" cy="249772"/>
            </a:xfrm>
            <a:custGeom>
              <a:rect b="b" l="l" r="r" t="t"/>
              <a:pathLst>
                <a:path extrusionOk="0" h="2899" w="2047">
                  <a:moveTo>
                    <a:pt x="1576" y="1"/>
                  </a:moveTo>
                  <a:cubicBezTo>
                    <a:pt x="1362" y="1"/>
                    <a:pt x="1123" y="96"/>
                    <a:pt x="990" y="225"/>
                  </a:cubicBezTo>
                  <a:cubicBezTo>
                    <a:pt x="821" y="391"/>
                    <a:pt x="706" y="609"/>
                    <a:pt x="608" y="821"/>
                  </a:cubicBezTo>
                  <a:cubicBezTo>
                    <a:pt x="428" y="1211"/>
                    <a:pt x="282" y="1620"/>
                    <a:pt x="167" y="2033"/>
                  </a:cubicBezTo>
                  <a:cubicBezTo>
                    <a:pt x="88" y="2322"/>
                    <a:pt x="38" y="2610"/>
                    <a:pt x="0" y="2898"/>
                  </a:cubicBezTo>
                  <a:cubicBezTo>
                    <a:pt x="81" y="2753"/>
                    <a:pt x="173" y="2613"/>
                    <a:pt x="271" y="2483"/>
                  </a:cubicBezTo>
                  <a:cubicBezTo>
                    <a:pt x="528" y="2144"/>
                    <a:pt x="838" y="1849"/>
                    <a:pt x="1155" y="1567"/>
                  </a:cubicBezTo>
                  <a:cubicBezTo>
                    <a:pt x="1469" y="1286"/>
                    <a:pt x="1992" y="956"/>
                    <a:pt x="2023" y="495"/>
                  </a:cubicBezTo>
                  <a:cubicBezTo>
                    <a:pt x="2047" y="132"/>
                    <a:pt x="1828" y="1"/>
                    <a:pt x="15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4" name="Google Shape;884;p36"/>
            <p:cNvSpPr/>
            <p:nvPr/>
          </p:nvSpPr>
          <p:spPr>
            <a:xfrm rot="-7049400">
              <a:off x="7943146" y="491607"/>
              <a:ext cx="289319" cy="318181"/>
            </a:xfrm>
            <a:custGeom>
              <a:rect b="b" l="l" r="r" t="t"/>
              <a:pathLst>
                <a:path extrusionOk="0" h="3693" w="3358">
                  <a:moveTo>
                    <a:pt x="978" y="0"/>
                  </a:moveTo>
                  <a:cubicBezTo>
                    <a:pt x="698" y="0"/>
                    <a:pt x="437" y="125"/>
                    <a:pt x="299" y="440"/>
                  </a:cubicBezTo>
                  <a:cubicBezTo>
                    <a:pt x="0" y="1123"/>
                    <a:pt x="692" y="1459"/>
                    <a:pt x="1165" y="1728"/>
                  </a:cubicBezTo>
                  <a:cubicBezTo>
                    <a:pt x="1506" y="1923"/>
                    <a:pt x="1840" y="2133"/>
                    <a:pt x="2155" y="2368"/>
                  </a:cubicBezTo>
                  <a:cubicBezTo>
                    <a:pt x="2655" y="2741"/>
                    <a:pt x="3068" y="3167"/>
                    <a:pt x="3358" y="3693"/>
                  </a:cubicBezTo>
                  <a:cubicBezTo>
                    <a:pt x="3155" y="2940"/>
                    <a:pt x="2946" y="2191"/>
                    <a:pt x="2597" y="1490"/>
                  </a:cubicBezTo>
                  <a:cubicBezTo>
                    <a:pt x="2384" y="1065"/>
                    <a:pt x="2127" y="599"/>
                    <a:pt x="1755" y="294"/>
                  </a:cubicBezTo>
                  <a:cubicBezTo>
                    <a:pt x="1542" y="119"/>
                    <a:pt x="1251" y="0"/>
                    <a:pt x="97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5" name="Google Shape;885;p36"/>
            <p:cNvSpPr/>
            <p:nvPr/>
          </p:nvSpPr>
          <p:spPr>
            <a:xfrm rot="-7049400">
              <a:off x="7783967" y="343736"/>
              <a:ext cx="537540" cy="406149"/>
            </a:xfrm>
            <a:custGeom>
              <a:rect b="b" l="l" r="r" t="t"/>
              <a:pathLst>
                <a:path extrusionOk="0" h="4714" w="6239">
                  <a:moveTo>
                    <a:pt x="5478" y="1"/>
                  </a:moveTo>
                  <a:cubicBezTo>
                    <a:pt x="4692" y="1"/>
                    <a:pt x="4333" y="1043"/>
                    <a:pt x="4125" y="1658"/>
                  </a:cubicBezTo>
                  <a:cubicBezTo>
                    <a:pt x="3896" y="2334"/>
                    <a:pt x="3682" y="3145"/>
                    <a:pt x="3677" y="3907"/>
                  </a:cubicBezTo>
                  <a:cubicBezTo>
                    <a:pt x="3473" y="2992"/>
                    <a:pt x="3188" y="2083"/>
                    <a:pt x="2705" y="1282"/>
                  </a:cubicBezTo>
                  <a:cubicBezTo>
                    <a:pt x="2398" y="771"/>
                    <a:pt x="1841" y="102"/>
                    <a:pt x="1202" y="102"/>
                  </a:cubicBezTo>
                  <a:cubicBezTo>
                    <a:pt x="1043" y="102"/>
                    <a:pt x="878" y="143"/>
                    <a:pt x="712" y="239"/>
                  </a:cubicBezTo>
                  <a:cubicBezTo>
                    <a:pt x="0" y="649"/>
                    <a:pt x="157" y="1550"/>
                    <a:pt x="780" y="1942"/>
                  </a:cubicBezTo>
                  <a:cubicBezTo>
                    <a:pt x="1911" y="2652"/>
                    <a:pt x="3115" y="3247"/>
                    <a:pt x="3686" y="4541"/>
                  </a:cubicBezTo>
                  <a:cubicBezTo>
                    <a:pt x="3699" y="4587"/>
                    <a:pt x="3711" y="4633"/>
                    <a:pt x="3724" y="4678"/>
                  </a:cubicBezTo>
                  <a:cubicBezTo>
                    <a:pt x="3731" y="4703"/>
                    <a:pt x="3754" y="4714"/>
                    <a:pt x="3776" y="4714"/>
                  </a:cubicBezTo>
                  <a:cubicBezTo>
                    <a:pt x="3805" y="4714"/>
                    <a:pt x="3835" y="4694"/>
                    <a:pt x="3829" y="4659"/>
                  </a:cubicBezTo>
                  <a:cubicBezTo>
                    <a:pt x="3820" y="4615"/>
                    <a:pt x="3812" y="4572"/>
                    <a:pt x="3804" y="4527"/>
                  </a:cubicBezTo>
                  <a:cubicBezTo>
                    <a:pt x="3840" y="4300"/>
                    <a:pt x="3866" y="4073"/>
                    <a:pt x="3890" y="3847"/>
                  </a:cubicBezTo>
                  <a:cubicBezTo>
                    <a:pt x="4149" y="2917"/>
                    <a:pt x="4863" y="2265"/>
                    <a:pt x="5612" y="1600"/>
                  </a:cubicBezTo>
                  <a:cubicBezTo>
                    <a:pt x="5904" y="1340"/>
                    <a:pt x="6239" y="1019"/>
                    <a:pt x="6196" y="587"/>
                  </a:cubicBezTo>
                  <a:cubicBezTo>
                    <a:pt x="6166" y="277"/>
                    <a:pt x="5939" y="66"/>
                    <a:pt x="5637" y="14"/>
                  </a:cubicBezTo>
                  <a:cubicBezTo>
                    <a:pt x="5582" y="5"/>
                    <a:pt x="5529" y="1"/>
                    <a:pt x="54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6" name="Google Shape;886;p36"/>
            <p:cNvSpPr/>
            <p:nvPr/>
          </p:nvSpPr>
          <p:spPr>
            <a:xfrm rot="-7049400">
              <a:off x="8147638" y="409972"/>
              <a:ext cx="313357" cy="267693"/>
            </a:xfrm>
            <a:custGeom>
              <a:rect b="b" l="l" r="r" t="t"/>
              <a:pathLst>
                <a:path extrusionOk="0" h="3107" w="3637">
                  <a:moveTo>
                    <a:pt x="693" y="1"/>
                  </a:moveTo>
                  <a:cubicBezTo>
                    <a:pt x="326" y="1"/>
                    <a:pt x="1" y="170"/>
                    <a:pt x="12" y="636"/>
                  </a:cubicBezTo>
                  <a:cubicBezTo>
                    <a:pt x="30" y="1306"/>
                    <a:pt x="876" y="1480"/>
                    <a:pt x="1375" y="1655"/>
                  </a:cubicBezTo>
                  <a:cubicBezTo>
                    <a:pt x="1763" y="1792"/>
                    <a:pt x="2142" y="1959"/>
                    <a:pt x="2497" y="2168"/>
                  </a:cubicBezTo>
                  <a:cubicBezTo>
                    <a:pt x="2905" y="2408"/>
                    <a:pt x="3327" y="2721"/>
                    <a:pt x="3636" y="3107"/>
                  </a:cubicBezTo>
                  <a:cubicBezTo>
                    <a:pt x="3357" y="2457"/>
                    <a:pt x="3028" y="1843"/>
                    <a:pt x="2565" y="1280"/>
                  </a:cubicBezTo>
                  <a:cubicBezTo>
                    <a:pt x="2239" y="883"/>
                    <a:pt x="1859" y="476"/>
                    <a:pt x="1418" y="203"/>
                  </a:cubicBezTo>
                  <a:cubicBezTo>
                    <a:pt x="1223" y="83"/>
                    <a:pt x="948" y="1"/>
                    <a:pt x="69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7" name="Google Shape;887;p36"/>
            <p:cNvSpPr/>
            <p:nvPr/>
          </p:nvSpPr>
          <p:spPr>
            <a:xfrm rot="-7049400">
              <a:off x="8074776" y="143987"/>
              <a:ext cx="194200" cy="276222"/>
            </a:xfrm>
            <a:custGeom>
              <a:rect b="b" l="l" r="r" t="t"/>
              <a:pathLst>
                <a:path extrusionOk="0" h="3206" w="2254">
                  <a:moveTo>
                    <a:pt x="1646" y="0"/>
                  </a:moveTo>
                  <a:cubicBezTo>
                    <a:pt x="1513" y="0"/>
                    <a:pt x="1376" y="32"/>
                    <a:pt x="1260" y="92"/>
                  </a:cubicBezTo>
                  <a:cubicBezTo>
                    <a:pt x="1011" y="220"/>
                    <a:pt x="832" y="435"/>
                    <a:pt x="680" y="665"/>
                  </a:cubicBezTo>
                  <a:cubicBezTo>
                    <a:pt x="460" y="998"/>
                    <a:pt x="309" y="1369"/>
                    <a:pt x="209" y="1754"/>
                  </a:cubicBezTo>
                  <a:cubicBezTo>
                    <a:pt x="85" y="2230"/>
                    <a:pt x="41" y="2717"/>
                    <a:pt x="1" y="3206"/>
                  </a:cubicBezTo>
                  <a:cubicBezTo>
                    <a:pt x="169" y="2905"/>
                    <a:pt x="423" y="2636"/>
                    <a:pt x="646" y="2424"/>
                  </a:cubicBezTo>
                  <a:cubicBezTo>
                    <a:pt x="1152" y="1940"/>
                    <a:pt x="2118" y="1367"/>
                    <a:pt x="2206" y="600"/>
                  </a:cubicBezTo>
                  <a:cubicBezTo>
                    <a:pt x="2254" y="179"/>
                    <a:pt x="1960" y="0"/>
                    <a:pt x="164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8" name="Google Shape;888;p36"/>
            <p:cNvSpPr/>
            <p:nvPr/>
          </p:nvSpPr>
          <p:spPr>
            <a:xfrm rot="-7049400">
              <a:off x="7958372" y="238146"/>
              <a:ext cx="617494" cy="357125"/>
            </a:xfrm>
            <a:custGeom>
              <a:rect b="b" l="l" r="r" t="t"/>
              <a:pathLst>
                <a:path extrusionOk="0" h="4145" w="7167">
                  <a:moveTo>
                    <a:pt x="5968" y="0"/>
                  </a:moveTo>
                  <a:cubicBezTo>
                    <a:pt x="5300" y="0"/>
                    <a:pt x="4797" y="794"/>
                    <a:pt x="4569" y="1351"/>
                  </a:cubicBezTo>
                  <a:cubicBezTo>
                    <a:pt x="4293" y="2027"/>
                    <a:pt x="4191" y="2782"/>
                    <a:pt x="4183" y="3521"/>
                  </a:cubicBezTo>
                  <a:cubicBezTo>
                    <a:pt x="3898" y="2640"/>
                    <a:pt x="3371" y="1818"/>
                    <a:pt x="2764" y="1146"/>
                  </a:cubicBezTo>
                  <a:cubicBezTo>
                    <a:pt x="2348" y="686"/>
                    <a:pt x="1668" y="4"/>
                    <a:pt x="986" y="4"/>
                  </a:cubicBezTo>
                  <a:cubicBezTo>
                    <a:pt x="781" y="4"/>
                    <a:pt x="576" y="65"/>
                    <a:pt x="379" y="213"/>
                  </a:cubicBezTo>
                  <a:cubicBezTo>
                    <a:pt x="106" y="416"/>
                    <a:pt x="1" y="746"/>
                    <a:pt x="105" y="1071"/>
                  </a:cubicBezTo>
                  <a:cubicBezTo>
                    <a:pt x="249" y="1517"/>
                    <a:pt x="689" y="1746"/>
                    <a:pt x="1099" y="1891"/>
                  </a:cubicBezTo>
                  <a:cubicBezTo>
                    <a:pt x="1664" y="2090"/>
                    <a:pt x="2221" y="2274"/>
                    <a:pt x="2736" y="2586"/>
                  </a:cubicBezTo>
                  <a:cubicBezTo>
                    <a:pt x="3052" y="2779"/>
                    <a:pt x="3337" y="3017"/>
                    <a:pt x="3593" y="3283"/>
                  </a:cubicBezTo>
                  <a:cubicBezTo>
                    <a:pt x="3722" y="3418"/>
                    <a:pt x="3845" y="3559"/>
                    <a:pt x="3964" y="3703"/>
                  </a:cubicBezTo>
                  <a:cubicBezTo>
                    <a:pt x="4083" y="3846"/>
                    <a:pt x="4153" y="3995"/>
                    <a:pt x="4259" y="4145"/>
                  </a:cubicBezTo>
                  <a:cubicBezTo>
                    <a:pt x="4259" y="4145"/>
                    <a:pt x="4259" y="4145"/>
                    <a:pt x="4259" y="4145"/>
                  </a:cubicBezTo>
                  <a:cubicBezTo>
                    <a:pt x="4267" y="4145"/>
                    <a:pt x="4371" y="3891"/>
                    <a:pt x="4377" y="3876"/>
                  </a:cubicBezTo>
                  <a:cubicBezTo>
                    <a:pt x="4426" y="3754"/>
                    <a:pt x="4479" y="3633"/>
                    <a:pt x="4539" y="3517"/>
                  </a:cubicBezTo>
                  <a:cubicBezTo>
                    <a:pt x="4661" y="3284"/>
                    <a:pt x="4815" y="3073"/>
                    <a:pt x="4999" y="2885"/>
                  </a:cubicBezTo>
                  <a:cubicBezTo>
                    <a:pt x="5368" y="2509"/>
                    <a:pt x="5803" y="2206"/>
                    <a:pt x="6165" y="1820"/>
                  </a:cubicBezTo>
                  <a:cubicBezTo>
                    <a:pt x="6591" y="1365"/>
                    <a:pt x="7166" y="391"/>
                    <a:pt x="6289" y="61"/>
                  </a:cubicBezTo>
                  <a:cubicBezTo>
                    <a:pt x="6178" y="19"/>
                    <a:pt x="6071" y="0"/>
                    <a:pt x="596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89" name="Google Shape;889;p36"/>
            <p:cNvSpPr/>
            <p:nvPr/>
          </p:nvSpPr>
          <p:spPr>
            <a:xfrm rot="-7049400">
              <a:off x="8267691" y="-35635"/>
              <a:ext cx="211173" cy="301467"/>
            </a:xfrm>
            <a:custGeom>
              <a:rect b="b" l="l" r="r" t="t"/>
              <a:pathLst>
                <a:path extrusionOk="0" h="3499" w="2451">
                  <a:moveTo>
                    <a:pt x="1963" y="1"/>
                  </a:moveTo>
                  <a:cubicBezTo>
                    <a:pt x="1631" y="1"/>
                    <a:pt x="1204" y="217"/>
                    <a:pt x="996" y="414"/>
                  </a:cubicBezTo>
                  <a:cubicBezTo>
                    <a:pt x="631" y="759"/>
                    <a:pt x="401" y="1232"/>
                    <a:pt x="256" y="1708"/>
                  </a:cubicBezTo>
                  <a:cubicBezTo>
                    <a:pt x="75" y="2296"/>
                    <a:pt x="21" y="2895"/>
                    <a:pt x="1" y="3499"/>
                  </a:cubicBezTo>
                  <a:cubicBezTo>
                    <a:pt x="137" y="3160"/>
                    <a:pt x="347" y="2845"/>
                    <a:pt x="569" y="2608"/>
                  </a:cubicBezTo>
                  <a:cubicBezTo>
                    <a:pt x="1172" y="1964"/>
                    <a:pt x="2310" y="1601"/>
                    <a:pt x="2407" y="593"/>
                  </a:cubicBezTo>
                  <a:cubicBezTo>
                    <a:pt x="2450" y="152"/>
                    <a:pt x="2240" y="1"/>
                    <a:pt x="19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0" name="Google Shape;890;p36"/>
            <p:cNvSpPr/>
            <p:nvPr/>
          </p:nvSpPr>
          <p:spPr>
            <a:xfrm rot="-7049400">
              <a:off x="8390509" y="243888"/>
              <a:ext cx="313529" cy="246412"/>
            </a:xfrm>
            <a:custGeom>
              <a:rect b="b" l="l" r="r" t="t"/>
              <a:pathLst>
                <a:path extrusionOk="0" h="2860" w="3639">
                  <a:moveTo>
                    <a:pt x="547" y="1"/>
                  </a:moveTo>
                  <a:cubicBezTo>
                    <a:pt x="516" y="1"/>
                    <a:pt x="485" y="2"/>
                    <a:pt x="454" y="5"/>
                  </a:cubicBezTo>
                  <a:cubicBezTo>
                    <a:pt x="221" y="24"/>
                    <a:pt x="0" y="156"/>
                    <a:pt x="33" y="414"/>
                  </a:cubicBezTo>
                  <a:cubicBezTo>
                    <a:pt x="49" y="537"/>
                    <a:pt x="111" y="660"/>
                    <a:pt x="164" y="771"/>
                  </a:cubicBezTo>
                  <a:cubicBezTo>
                    <a:pt x="641" y="1748"/>
                    <a:pt x="1714" y="1880"/>
                    <a:pt x="2629" y="2228"/>
                  </a:cubicBezTo>
                  <a:cubicBezTo>
                    <a:pt x="3000" y="2369"/>
                    <a:pt x="3370" y="2573"/>
                    <a:pt x="3638" y="2859"/>
                  </a:cubicBezTo>
                  <a:cubicBezTo>
                    <a:pt x="3260" y="2149"/>
                    <a:pt x="2834" y="1493"/>
                    <a:pt x="2233" y="915"/>
                  </a:cubicBezTo>
                  <a:cubicBezTo>
                    <a:pt x="1911" y="605"/>
                    <a:pt x="1556" y="305"/>
                    <a:pt x="1140" y="133"/>
                  </a:cubicBezTo>
                  <a:cubicBezTo>
                    <a:pt x="953" y="55"/>
                    <a:pt x="750" y="1"/>
                    <a:pt x="5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1" name="Google Shape;891;p36"/>
            <p:cNvSpPr/>
            <p:nvPr/>
          </p:nvSpPr>
          <p:spPr>
            <a:xfrm rot="-7049400">
              <a:off x="8159813" y="38728"/>
              <a:ext cx="641791" cy="411318"/>
            </a:xfrm>
            <a:custGeom>
              <a:rect b="b" l="l" r="r" t="t"/>
              <a:pathLst>
                <a:path extrusionOk="0" h="4774" w="7449">
                  <a:moveTo>
                    <a:pt x="6260" y="0"/>
                  </a:moveTo>
                  <a:cubicBezTo>
                    <a:pt x="5474" y="0"/>
                    <a:pt x="4843" y="898"/>
                    <a:pt x="4586" y="1540"/>
                  </a:cubicBezTo>
                  <a:cubicBezTo>
                    <a:pt x="4286" y="2294"/>
                    <a:pt x="4153" y="3203"/>
                    <a:pt x="4211" y="4050"/>
                  </a:cubicBezTo>
                  <a:cubicBezTo>
                    <a:pt x="3842" y="3094"/>
                    <a:pt x="3154" y="2224"/>
                    <a:pt x="2397" y="1562"/>
                  </a:cubicBezTo>
                  <a:cubicBezTo>
                    <a:pt x="2046" y="1254"/>
                    <a:pt x="1382" y="783"/>
                    <a:pt x="804" y="783"/>
                  </a:cubicBezTo>
                  <a:cubicBezTo>
                    <a:pt x="611" y="783"/>
                    <a:pt x="427" y="836"/>
                    <a:pt x="267" y="965"/>
                  </a:cubicBezTo>
                  <a:cubicBezTo>
                    <a:pt x="0" y="1182"/>
                    <a:pt x="167" y="1565"/>
                    <a:pt x="290" y="1820"/>
                  </a:cubicBezTo>
                  <a:cubicBezTo>
                    <a:pt x="485" y="2225"/>
                    <a:pt x="804" y="2542"/>
                    <a:pt x="1195" y="2762"/>
                  </a:cubicBezTo>
                  <a:cubicBezTo>
                    <a:pt x="2232" y="3347"/>
                    <a:pt x="3822" y="3282"/>
                    <a:pt x="4233" y="4636"/>
                  </a:cubicBezTo>
                  <a:cubicBezTo>
                    <a:pt x="4238" y="4654"/>
                    <a:pt x="4253" y="4662"/>
                    <a:pt x="4268" y="4663"/>
                  </a:cubicBezTo>
                  <a:cubicBezTo>
                    <a:pt x="4270" y="4678"/>
                    <a:pt x="4271" y="4692"/>
                    <a:pt x="4275" y="4705"/>
                  </a:cubicBezTo>
                  <a:cubicBezTo>
                    <a:pt x="4278" y="4724"/>
                    <a:pt x="4290" y="4735"/>
                    <a:pt x="4303" y="4741"/>
                  </a:cubicBezTo>
                  <a:lnTo>
                    <a:pt x="4304" y="4745"/>
                  </a:lnTo>
                  <a:cubicBezTo>
                    <a:pt x="4309" y="4765"/>
                    <a:pt x="4323" y="4774"/>
                    <a:pt x="4339" y="4774"/>
                  </a:cubicBezTo>
                  <a:cubicBezTo>
                    <a:pt x="4362" y="4774"/>
                    <a:pt x="4387" y="4756"/>
                    <a:pt x="4388" y="4729"/>
                  </a:cubicBezTo>
                  <a:cubicBezTo>
                    <a:pt x="4388" y="4713"/>
                    <a:pt x="4388" y="4697"/>
                    <a:pt x="4389" y="4681"/>
                  </a:cubicBezTo>
                  <a:cubicBezTo>
                    <a:pt x="4549" y="4032"/>
                    <a:pt x="4636" y="3471"/>
                    <a:pt x="5121" y="2960"/>
                  </a:cubicBezTo>
                  <a:cubicBezTo>
                    <a:pt x="5520" y="2539"/>
                    <a:pt x="6064" y="2296"/>
                    <a:pt x="6469" y="1879"/>
                  </a:cubicBezTo>
                  <a:cubicBezTo>
                    <a:pt x="6894" y="1441"/>
                    <a:pt x="7448" y="268"/>
                    <a:pt x="6518" y="32"/>
                  </a:cubicBezTo>
                  <a:cubicBezTo>
                    <a:pt x="6430" y="10"/>
                    <a:pt x="6344" y="0"/>
                    <a:pt x="62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2" name="Google Shape;892;p36"/>
            <p:cNvSpPr/>
            <p:nvPr/>
          </p:nvSpPr>
          <p:spPr>
            <a:xfrm rot="-7049400">
              <a:off x="8409103" y="-144439"/>
              <a:ext cx="624042" cy="405287"/>
            </a:xfrm>
            <a:custGeom>
              <a:rect b="b" l="l" r="r" t="t"/>
              <a:pathLst>
                <a:path extrusionOk="0" h="4704" w="7243">
                  <a:moveTo>
                    <a:pt x="6436" y="1"/>
                  </a:moveTo>
                  <a:cubicBezTo>
                    <a:pt x="5552" y="1"/>
                    <a:pt x="4977" y="902"/>
                    <a:pt x="4762" y="1657"/>
                  </a:cubicBezTo>
                  <a:cubicBezTo>
                    <a:pt x="4564" y="2354"/>
                    <a:pt x="4374" y="3307"/>
                    <a:pt x="4526" y="4094"/>
                  </a:cubicBezTo>
                  <a:cubicBezTo>
                    <a:pt x="4178" y="3122"/>
                    <a:pt x="3433" y="2254"/>
                    <a:pt x="2611" y="1659"/>
                  </a:cubicBezTo>
                  <a:cubicBezTo>
                    <a:pt x="2296" y="1431"/>
                    <a:pt x="1632" y="1034"/>
                    <a:pt x="1099" y="1034"/>
                  </a:cubicBezTo>
                  <a:cubicBezTo>
                    <a:pt x="852" y="1034"/>
                    <a:pt x="634" y="1119"/>
                    <a:pt x="492" y="1344"/>
                  </a:cubicBezTo>
                  <a:cubicBezTo>
                    <a:pt x="0" y="2121"/>
                    <a:pt x="1254" y="2844"/>
                    <a:pt x="1794" y="3117"/>
                  </a:cubicBezTo>
                  <a:cubicBezTo>
                    <a:pt x="2251" y="3347"/>
                    <a:pt x="2706" y="3383"/>
                    <a:pt x="3205" y="3447"/>
                  </a:cubicBezTo>
                  <a:cubicBezTo>
                    <a:pt x="3911" y="3539"/>
                    <a:pt x="4319" y="3980"/>
                    <a:pt x="4619" y="4589"/>
                  </a:cubicBezTo>
                  <a:cubicBezTo>
                    <a:pt x="4618" y="4597"/>
                    <a:pt x="4616" y="4605"/>
                    <a:pt x="4615" y="4613"/>
                  </a:cubicBezTo>
                  <a:cubicBezTo>
                    <a:pt x="4608" y="4669"/>
                    <a:pt x="4655" y="4703"/>
                    <a:pt x="4698" y="4703"/>
                  </a:cubicBezTo>
                  <a:cubicBezTo>
                    <a:pt x="4729" y="4703"/>
                    <a:pt x="4759" y="4685"/>
                    <a:pt x="4765" y="4644"/>
                  </a:cubicBezTo>
                  <a:cubicBezTo>
                    <a:pt x="4861" y="4015"/>
                    <a:pt x="5097" y="3439"/>
                    <a:pt x="5504" y="2945"/>
                  </a:cubicBezTo>
                  <a:cubicBezTo>
                    <a:pt x="5896" y="2468"/>
                    <a:pt x="6400" y="2098"/>
                    <a:pt x="6782" y="1612"/>
                  </a:cubicBezTo>
                  <a:cubicBezTo>
                    <a:pt x="7018" y="1311"/>
                    <a:pt x="7243" y="942"/>
                    <a:pt x="7159" y="544"/>
                  </a:cubicBezTo>
                  <a:cubicBezTo>
                    <a:pt x="7091" y="218"/>
                    <a:pt x="6840" y="23"/>
                    <a:pt x="6515" y="3"/>
                  </a:cubicBezTo>
                  <a:cubicBezTo>
                    <a:pt x="6488" y="1"/>
                    <a:pt x="6462" y="1"/>
                    <a:pt x="643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3" name="Google Shape;893;p36"/>
            <p:cNvSpPr/>
            <p:nvPr/>
          </p:nvSpPr>
          <p:spPr>
            <a:xfrm rot="-7049400">
              <a:off x="7558230" y="-1160414"/>
              <a:ext cx="657385" cy="2970555"/>
            </a:xfrm>
            <a:custGeom>
              <a:rect b="b" l="l" r="r" t="t"/>
              <a:pathLst>
                <a:path extrusionOk="0" h="34478" w="7630">
                  <a:moveTo>
                    <a:pt x="7535" y="1"/>
                  </a:moveTo>
                  <a:cubicBezTo>
                    <a:pt x="7519" y="1"/>
                    <a:pt x="7502" y="8"/>
                    <a:pt x="7488" y="26"/>
                  </a:cubicBezTo>
                  <a:cubicBezTo>
                    <a:pt x="4649" y="3644"/>
                    <a:pt x="2732" y="8053"/>
                    <a:pt x="1807" y="12544"/>
                  </a:cubicBezTo>
                  <a:cubicBezTo>
                    <a:pt x="837" y="17250"/>
                    <a:pt x="996" y="22161"/>
                    <a:pt x="2246" y="26800"/>
                  </a:cubicBezTo>
                  <a:cubicBezTo>
                    <a:pt x="2970" y="29485"/>
                    <a:pt x="4055" y="32059"/>
                    <a:pt x="5467" y="34453"/>
                  </a:cubicBezTo>
                  <a:cubicBezTo>
                    <a:pt x="5478" y="34470"/>
                    <a:pt x="5492" y="34477"/>
                    <a:pt x="5507" y="34477"/>
                  </a:cubicBezTo>
                  <a:cubicBezTo>
                    <a:pt x="5543" y="34477"/>
                    <a:pt x="5578" y="34437"/>
                    <a:pt x="5555" y="34396"/>
                  </a:cubicBezTo>
                  <a:cubicBezTo>
                    <a:pt x="711" y="26032"/>
                    <a:pt x="0" y="15711"/>
                    <a:pt x="3754" y="6795"/>
                  </a:cubicBezTo>
                  <a:cubicBezTo>
                    <a:pt x="4758" y="4412"/>
                    <a:pt x="6072" y="2206"/>
                    <a:pt x="7591" y="118"/>
                  </a:cubicBezTo>
                  <a:cubicBezTo>
                    <a:pt x="7630" y="65"/>
                    <a:pt x="7584" y="1"/>
                    <a:pt x="75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4" name="Google Shape;894;p36"/>
            <p:cNvSpPr/>
            <p:nvPr/>
          </p:nvSpPr>
          <p:spPr>
            <a:xfrm rot="-7049400">
              <a:off x="6258263" y="470997"/>
              <a:ext cx="343598" cy="481709"/>
            </a:xfrm>
            <a:custGeom>
              <a:rect b="b" l="l" r="r" t="t"/>
              <a:pathLst>
                <a:path extrusionOk="0" h="5591" w="3988">
                  <a:moveTo>
                    <a:pt x="3074" y="0"/>
                  </a:moveTo>
                  <a:cubicBezTo>
                    <a:pt x="2773" y="0"/>
                    <a:pt x="2445" y="93"/>
                    <a:pt x="2185" y="254"/>
                  </a:cubicBezTo>
                  <a:cubicBezTo>
                    <a:pt x="1697" y="556"/>
                    <a:pt x="1359" y="1051"/>
                    <a:pt x="1098" y="1563"/>
                  </a:cubicBezTo>
                  <a:cubicBezTo>
                    <a:pt x="468" y="2800"/>
                    <a:pt x="174" y="4222"/>
                    <a:pt x="1" y="5590"/>
                  </a:cubicBezTo>
                  <a:cubicBezTo>
                    <a:pt x="977" y="4431"/>
                    <a:pt x="1634" y="3985"/>
                    <a:pt x="2419" y="3252"/>
                  </a:cubicBezTo>
                  <a:cubicBezTo>
                    <a:pt x="3082" y="2632"/>
                    <a:pt x="3671" y="1885"/>
                    <a:pt x="3884" y="1003"/>
                  </a:cubicBezTo>
                  <a:cubicBezTo>
                    <a:pt x="3987" y="578"/>
                    <a:pt x="3868" y="303"/>
                    <a:pt x="3642" y="150"/>
                  </a:cubicBezTo>
                  <a:cubicBezTo>
                    <a:pt x="3490" y="48"/>
                    <a:pt x="3289" y="0"/>
                    <a:pt x="30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5" name="Google Shape;895;p36"/>
            <p:cNvSpPr/>
            <p:nvPr/>
          </p:nvSpPr>
          <p:spPr>
            <a:xfrm rot="-7049400">
              <a:off x="6351738" y="613180"/>
              <a:ext cx="151897" cy="244603"/>
            </a:xfrm>
            <a:custGeom>
              <a:rect b="b" l="l" r="r" t="t"/>
              <a:pathLst>
                <a:path extrusionOk="0" fill="none" h="2839" w="1763">
                  <a:moveTo>
                    <a:pt x="0" y="2838"/>
                  </a:moveTo>
                  <a:cubicBezTo>
                    <a:pt x="490" y="1836"/>
                    <a:pt x="1081" y="883"/>
                    <a:pt x="1763"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6" name="Google Shape;896;p36"/>
            <p:cNvSpPr/>
            <p:nvPr/>
          </p:nvSpPr>
          <p:spPr>
            <a:xfrm rot="-7049400">
              <a:off x="6729245" y="614425"/>
              <a:ext cx="166285" cy="55917"/>
            </a:xfrm>
            <a:custGeom>
              <a:rect b="b" l="l" r="r" t="t"/>
              <a:pathLst>
                <a:path extrusionOk="0" fill="none" h="649" w="1930">
                  <a:moveTo>
                    <a:pt x="0" y="648"/>
                  </a:moveTo>
                  <a:cubicBezTo>
                    <a:pt x="682" y="586"/>
                    <a:pt x="1349" y="363"/>
                    <a:pt x="193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7" name="Google Shape;897;p36"/>
            <p:cNvSpPr/>
            <p:nvPr/>
          </p:nvSpPr>
          <p:spPr>
            <a:xfrm rot="-7049400">
              <a:off x="6798543" y="779756"/>
              <a:ext cx="44027" cy="171368"/>
            </a:xfrm>
            <a:custGeom>
              <a:rect b="b" l="l" r="r" t="t"/>
              <a:pathLst>
                <a:path extrusionOk="0" fill="none" h="1989" w="511">
                  <a:moveTo>
                    <a:pt x="511" y="1988"/>
                  </a:moveTo>
                  <a:cubicBezTo>
                    <a:pt x="178" y="1382"/>
                    <a:pt x="1" y="692"/>
                    <a:pt x="2"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8" name="Google Shape;898;p36"/>
            <p:cNvSpPr/>
            <p:nvPr/>
          </p:nvSpPr>
          <p:spPr>
            <a:xfrm rot="-7049400">
              <a:off x="7032040" y="744233"/>
              <a:ext cx="79868" cy="264160"/>
            </a:xfrm>
            <a:custGeom>
              <a:rect b="b" l="l" r="r" t="t"/>
              <a:pathLst>
                <a:path extrusionOk="0" fill="none" h="3066" w="927">
                  <a:moveTo>
                    <a:pt x="0" y="1"/>
                  </a:moveTo>
                  <a:cubicBezTo>
                    <a:pt x="617" y="884"/>
                    <a:pt x="785" y="1996"/>
                    <a:pt x="927" y="3066"/>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899" name="Google Shape;899;p36"/>
            <p:cNvSpPr/>
            <p:nvPr/>
          </p:nvSpPr>
          <p:spPr>
            <a:xfrm rot="-7049400">
              <a:off x="7312225" y="708210"/>
              <a:ext cx="73320" cy="222460"/>
            </a:xfrm>
            <a:custGeom>
              <a:rect b="b" l="l" r="r" t="t"/>
              <a:pathLst>
                <a:path extrusionOk="0" fill="none" h="2582" w="851">
                  <a:moveTo>
                    <a:pt x="0" y="0"/>
                  </a:moveTo>
                  <a:cubicBezTo>
                    <a:pt x="535" y="743"/>
                    <a:pt x="699" y="1680"/>
                    <a:pt x="850" y="2582"/>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0" name="Google Shape;900;p36"/>
            <p:cNvSpPr/>
            <p:nvPr/>
          </p:nvSpPr>
          <p:spPr>
            <a:xfrm rot="-7049400">
              <a:off x="6947502" y="570787"/>
              <a:ext cx="243310" cy="116830"/>
            </a:xfrm>
            <a:custGeom>
              <a:rect b="b" l="l" r="r" t="t"/>
              <a:pathLst>
                <a:path extrusionOk="0" fill="none" h="1356" w="2824">
                  <a:moveTo>
                    <a:pt x="0" y="1356"/>
                  </a:moveTo>
                  <a:cubicBezTo>
                    <a:pt x="860" y="757"/>
                    <a:pt x="1818" y="296"/>
                    <a:pt x="2824"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1" name="Google Shape;901;p36"/>
            <p:cNvSpPr/>
            <p:nvPr/>
          </p:nvSpPr>
          <p:spPr>
            <a:xfrm rot="-7049400">
              <a:off x="7264030" y="599249"/>
              <a:ext cx="92964" cy="68926"/>
            </a:xfrm>
            <a:custGeom>
              <a:rect b="b" l="l" r="r" t="t"/>
              <a:pathLst>
                <a:path extrusionOk="0" fill="none" h="800" w="1079">
                  <a:moveTo>
                    <a:pt x="1078" y="0"/>
                  </a:moveTo>
                  <a:cubicBezTo>
                    <a:pt x="709" y="252"/>
                    <a:pt x="349" y="520"/>
                    <a:pt x="0" y="799"/>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2" name="Google Shape;902;p36"/>
            <p:cNvSpPr/>
            <p:nvPr/>
          </p:nvSpPr>
          <p:spPr>
            <a:xfrm rot="-7049400">
              <a:off x="7527944" y="700502"/>
              <a:ext cx="75905" cy="164906"/>
            </a:xfrm>
            <a:custGeom>
              <a:rect b="b" l="l" r="r" t="t"/>
              <a:pathLst>
                <a:path extrusionOk="0" fill="none" h="1914" w="881">
                  <a:moveTo>
                    <a:pt x="0" y="0"/>
                  </a:moveTo>
                  <a:cubicBezTo>
                    <a:pt x="421" y="568"/>
                    <a:pt x="724" y="1224"/>
                    <a:pt x="881" y="191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3" name="Google Shape;903;p36"/>
            <p:cNvSpPr/>
            <p:nvPr/>
          </p:nvSpPr>
          <p:spPr>
            <a:xfrm rot="-7049400">
              <a:off x="7777393" y="640227"/>
              <a:ext cx="117003" cy="143453"/>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4" name="Google Shape;904;p36"/>
            <p:cNvSpPr/>
            <p:nvPr/>
          </p:nvSpPr>
          <p:spPr>
            <a:xfrm rot="-7049400">
              <a:off x="7914300" y="398384"/>
              <a:ext cx="73148" cy="108042"/>
            </a:xfrm>
            <a:custGeom>
              <a:rect b="b" l="l" r="r" t="t"/>
              <a:pathLst>
                <a:path extrusionOk="0" fill="none" h="1254" w="849">
                  <a:moveTo>
                    <a:pt x="848" y="0"/>
                  </a:moveTo>
                  <a:cubicBezTo>
                    <a:pt x="518" y="383"/>
                    <a:pt x="233" y="804"/>
                    <a:pt x="1" y="125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5" name="Google Shape;905;p36"/>
            <p:cNvSpPr/>
            <p:nvPr/>
          </p:nvSpPr>
          <p:spPr>
            <a:xfrm rot="-7049400">
              <a:off x="8363658" y="59130"/>
              <a:ext cx="83659" cy="154567"/>
            </a:xfrm>
            <a:custGeom>
              <a:rect b="b" l="l" r="r" t="t"/>
              <a:pathLst>
                <a:path extrusionOk="0" fill="none" h="1794" w="971">
                  <a:moveTo>
                    <a:pt x="970" y="0"/>
                  </a:moveTo>
                  <a:cubicBezTo>
                    <a:pt x="521" y="517"/>
                    <a:pt x="186" y="1134"/>
                    <a:pt x="1" y="1794"/>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6" name="Google Shape;906;p36"/>
            <p:cNvSpPr/>
            <p:nvPr/>
          </p:nvSpPr>
          <p:spPr>
            <a:xfrm rot="-7049400">
              <a:off x="8487941" y="294502"/>
              <a:ext cx="128375" cy="85469"/>
            </a:xfrm>
            <a:custGeom>
              <a:rect b="b" l="l" r="r" t="t"/>
              <a:pathLst>
                <a:path extrusionOk="0" fill="none" h="992" w="1490">
                  <a:moveTo>
                    <a:pt x="1" y="0"/>
                  </a:moveTo>
                  <a:cubicBezTo>
                    <a:pt x="442" y="405"/>
                    <a:pt x="946" y="741"/>
                    <a:pt x="1490" y="992"/>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7" name="Google Shape;907;p36"/>
            <p:cNvSpPr/>
            <p:nvPr/>
          </p:nvSpPr>
          <p:spPr>
            <a:xfrm rot="-7049400">
              <a:off x="8105757" y="225932"/>
              <a:ext cx="106836" cy="157411"/>
            </a:xfrm>
            <a:custGeom>
              <a:rect b="b" l="l" r="r" t="t"/>
              <a:pathLst>
                <a:path extrusionOk="0" fill="none" h="1827" w="1240">
                  <a:moveTo>
                    <a:pt x="0" y="1827"/>
                  </a:moveTo>
                  <a:cubicBezTo>
                    <a:pt x="287" y="1145"/>
                    <a:pt x="711" y="520"/>
                    <a:pt x="1239"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8" name="Google Shape;908;p36"/>
            <p:cNvSpPr/>
            <p:nvPr/>
          </p:nvSpPr>
          <p:spPr>
            <a:xfrm rot="-7049400">
              <a:off x="8240686" y="469363"/>
              <a:ext cx="112695" cy="84349"/>
            </a:xfrm>
            <a:custGeom>
              <a:rect b="b" l="l" r="r" t="t"/>
              <a:pathLst>
                <a:path extrusionOk="0" fill="none" h="979" w="1308">
                  <a:moveTo>
                    <a:pt x="1307" y="978"/>
                  </a:moveTo>
                  <a:cubicBezTo>
                    <a:pt x="910" y="605"/>
                    <a:pt x="471" y="276"/>
                    <a:pt x="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09" name="Google Shape;909;p36"/>
            <p:cNvSpPr/>
            <p:nvPr/>
          </p:nvSpPr>
          <p:spPr>
            <a:xfrm rot="-7049400">
              <a:off x="7995183" y="538801"/>
              <a:ext cx="139490" cy="156032"/>
            </a:xfrm>
            <a:custGeom>
              <a:rect b="b" l="l" r="r" t="t"/>
              <a:pathLst>
                <a:path extrusionOk="0" fill="none" h="1811" w="1619">
                  <a:moveTo>
                    <a:pt x="1618" y="1811"/>
                  </a:moveTo>
                  <a:cubicBezTo>
                    <a:pt x="1215" y="1101"/>
                    <a:pt x="660" y="480"/>
                    <a:pt x="0" y="1"/>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10" name="Google Shape;910;p36"/>
            <p:cNvSpPr/>
            <p:nvPr/>
          </p:nvSpPr>
          <p:spPr>
            <a:xfrm rot="-7049400">
              <a:off x="7749747" y="537186"/>
              <a:ext cx="38771" cy="50747"/>
            </a:xfrm>
            <a:custGeom>
              <a:rect b="b" l="l" r="r" t="t"/>
              <a:pathLst>
                <a:path extrusionOk="0" fill="none" h="589" w="450">
                  <a:moveTo>
                    <a:pt x="0" y="589"/>
                  </a:moveTo>
                  <a:cubicBezTo>
                    <a:pt x="150" y="393"/>
                    <a:pt x="299" y="196"/>
                    <a:pt x="449"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11" name="Google Shape;911;p36"/>
            <p:cNvSpPr/>
            <p:nvPr/>
          </p:nvSpPr>
          <p:spPr>
            <a:xfrm rot="-7049400">
              <a:off x="7492912" y="555322"/>
              <a:ext cx="89518" cy="66255"/>
            </a:xfrm>
            <a:custGeom>
              <a:rect b="b" l="l" r="r" t="t"/>
              <a:pathLst>
                <a:path extrusionOk="0" fill="none" h="769" w="1039">
                  <a:moveTo>
                    <a:pt x="0" y="768"/>
                  </a:moveTo>
                  <a:cubicBezTo>
                    <a:pt x="316" y="475"/>
                    <a:pt x="665" y="217"/>
                    <a:pt x="1038" y="0"/>
                  </a:cubicBezTo>
                </a:path>
              </a:pathLst>
            </a:custGeom>
            <a:solidFill>
              <a:schemeClr val="accent2"/>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grpSp>
      <p:sp>
        <p:nvSpPr>
          <p:cNvPr id="912" name="Google Shape;912;p36"/>
          <p:cNvSpPr/>
          <p:nvPr/>
        </p:nvSpPr>
        <p:spPr>
          <a:xfrm rot="-998775">
            <a:off x="891687" y="2540517"/>
            <a:ext cx="1823628" cy="2930284"/>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913" name="Shape 913"/>
        <p:cNvGrpSpPr/>
        <p:nvPr/>
      </p:nvGrpSpPr>
      <p:grpSpPr>
        <a:xfrm>
          <a:off x="0" y="0"/>
          <a:ext cx="0" cy="0"/>
          <a:chOff x="0" y="0"/>
          <a:chExt cx="0" cy="0"/>
        </a:xfrm>
      </p:grpSpPr>
      <p:sp>
        <p:nvSpPr>
          <p:cNvPr id="914" name="Google Shape;914;p37"/>
          <p:cNvSpPr/>
          <p:nvPr/>
        </p:nvSpPr>
        <p:spPr>
          <a:xfrm>
            <a:off x="0" y="0"/>
            <a:ext cx="9144068" cy="5143469"/>
          </a:xfrm>
          <a:custGeom>
            <a:rect b="b" l="l" r="r" t="t"/>
            <a:pathLst>
              <a:path extrusionOk="0" h="39440" w="69124">
                <a:moveTo>
                  <a:pt x="0" y="0"/>
                </a:moveTo>
                <a:lnTo>
                  <a:pt x="0" y="39439"/>
                </a:lnTo>
                <a:lnTo>
                  <a:pt x="69123" y="39439"/>
                </a:lnTo>
                <a:lnTo>
                  <a:pt x="69123" y="0"/>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5" name="Google Shape;915;p37"/>
          <p:cNvGrpSpPr/>
          <p:nvPr/>
        </p:nvGrpSpPr>
        <p:grpSpPr>
          <a:xfrm rot="5400000">
            <a:off x="6504577" y="2863662"/>
            <a:ext cx="2708214" cy="2037561"/>
            <a:chOff x="1537778" y="3429566"/>
            <a:chExt cx="2593082" cy="1950939"/>
          </a:xfrm>
        </p:grpSpPr>
        <p:sp>
          <p:nvSpPr>
            <p:cNvPr id="916" name="Google Shape;916;p37"/>
            <p:cNvSpPr/>
            <p:nvPr/>
          </p:nvSpPr>
          <p:spPr>
            <a:xfrm rot="-2840641">
              <a:off x="2693123" y="3433203"/>
              <a:ext cx="861968" cy="1943665"/>
            </a:xfrm>
            <a:custGeom>
              <a:rect b="b" l="l" r="r" t="t"/>
              <a:pathLst>
                <a:path extrusionOk="0" h="23397" w="10376">
                  <a:moveTo>
                    <a:pt x="8" y="0"/>
                  </a:moveTo>
                  <a:lnTo>
                    <a:pt x="8" y="0"/>
                  </a:lnTo>
                  <a:cubicBezTo>
                    <a:pt x="0" y="134"/>
                    <a:pt x="0" y="267"/>
                    <a:pt x="2" y="401"/>
                  </a:cubicBezTo>
                  <a:cubicBezTo>
                    <a:pt x="3" y="470"/>
                    <a:pt x="7" y="538"/>
                    <a:pt x="10" y="606"/>
                  </a:cubicBezTo>
                  <a:lnTo>
                    <a:pt x="15" y="708"/>
                  </a:lnTo>
                  <a:cubicBezTo>
                    <a:pt x="17" y="742"/>
                    <a:pt x="19" y="776"/>
                    <a:pt x="21" y="810"/>
                  </a:cubicBezTo>
                  <a:cubicBezTo>
                    <a:pt x="41" y="1082"/>
                    <a:pt x="73" y="1353"/>
                    <a:pt x="117" y="1623"/>
                  </a:cubicBezTo>
                  <a:cubicBezTo>
                    <a:pt x="162" y="1892"/>
                    <a:pt x="216" y="2160"/>
                    <a:pt x="281" y="2425"/>
                  </a:cubicBezTo>
                  <a:cubicBezTo>
                    <a:pt x="349" y="2689"/>
                    <a:pt x="426" y="2952"/>
                    <a:pt x="514" y="3210"/>
                  </a:cubicBezTo>
                  <a:cubicBezTo>
                    <a:pt x="536" y="3274"/>
                    <a:pt x="560" y="3338"/>
                    <a:pt x="582" y="3403"/>
                  </a:cubicBezTo>
                  <a:lnTo>
                    <a:pt x="617" y="3498"/>
                  </a:lnTo>
                  <a:cubicBezTo>
                    <a:pt x="629" y="3531"/>
                    <a:pt x="642" y="3562"/>
                    <a:pt x="654" y="3594"/>
                  </a:cubicBezTo>
                  <a:lnTo>
                    <a:pt x="730" y="3784"/>
                  </a:lnTo>
                  <a:lnTo>
                    <a:pt x="812" y="3972"/>
                  </a:lnTo>
                  <a:lnTo>
                    <a:pt x="852" y="4066"/>
                  </a:lnTo>
                  <a:lnTo>
                    <a:pt x="896" y="4159"/>
                  </a:lnTo>
                  <a:lnTo>
                    <a:pt x="983" y="4343"/>
                  </a:lnTo>
                  <a:cubicBezTo>
                    <a:pt x="1015" y="4404"/>
                    <a:pt x="1046" y="4465"/>
                    <a:pt x="1077" y="4525"/>
                  </a:cubicBezTo>
                  <a:cubicBezTo>
                    <a:pt x="1108" y="4586"/>
                    <a:pt x="1139" y="4647"/>
                    <a:pt x="1173" y="4706"/>
                  </a:cubicBezTo>
                  <a:cubicBezTo>
                    <a:pt x="1436" y="5184"/>
                    <a:pt x="1741" y="5640"/>
                    <a:pt x="2082" y="6066"/>
                  </a:cubicBezTo>
                  <a:lnTo>
                    <a:pt x="2114" y="6106"/>
                  </a:lnTo>
                  <a:lnTo>
                    <a:pt x="2147" y="6146"/>
                  </a:lnTo>
                  <a:lnTo>
                    <a:pt x="2213" y="6224"/>
                  </a:lnTo>
                  <a:lnTo>
                    <a:pt x="2346" y="6380"/>
                  </a:lnTo>
                  <a:cubicBezTo>
                    <a:pt x="2390" y="6431"/>
                    <a:pt x="2437" y="6481"/>
                    <a:pt x="2483" y="6531"/>
                  </a:cubicBezTo>
                  <a:lnTo>
                    <a:pt x="2622" y="6682"/>
                  </a:lnTo>
                  <a:lnTo>
                    <a:pt x="2902" y="6980"/>
                  </a:lnTo>
                  <a:lnTo>
                    <a:pt x="3178" y="7283"/>
                  </a:lnTo>
                  <a:cubicBezTo>
                    <a:pt x="3541" y="7689"/>
                    <a:pt x="3894" y="8106"/>
                    <a:pt x="4237" y="8531"/>
                  </a:cubicBezTo>
                  <a:cubicBezTo>
                    <a:pt x="4921" y="9380"/>
                    <a:pt x="5567" y="10260"/>
                    <a:pt x="6175" y="11167"/>
                  </a:cubicBezTo>
                  <a:cubicBezTo>
                    <a:pt x="6479" y="11620"/>
                    <a:pt x="6773" y="12080"/>
                    <a:pt x="7055" y="12546"/>
                  </a:cubicBezTo>
                  <a:cubicBezTo>
                    <a:pt x="7337" y="13014"/>
                    <a:pt x="7608" y="13488"/>
                    <a:pt x="7864" y="13969"/>
                  </a:cubicBezTo>
                  <a:cubicBezTo>
                    <a:pt x="8122" y="14450"/>
                    <a:pt x="8363" y="14940"/>
                    <a:pt x="8585" y="15439"/>
                  </a:cubicBezTo>
                  <a:cubicBezTo>
                    <a:pt x="8806" y="15937"/>
                    <a:pt x="9007" y="16445"/>
                    <a:pt x="9174" y="16964"/>
                  </a:cubicBezTo>
                  <a:cubicBezTo>
                    <a:pt x="9186" y="16997"/>
                    <a:pt x="9195" y="17029"/>
                    <a:pt x="9205" y="17062"/>
                  </a:cubicBezTo>
                  <a:lnTo>
                    <a:pt x="9234" y="17160"/>
                  </a:lnTo>
                  <a:lnTo>
                    <a:pt x="9263" y="17258"/>
                  </a:lnTo>
                  <a:cubicBezTo>
                    <a:pt x="9273" y="17291"/>
                    <a:pt x="9284" y="17324"/>
                    <a:pt x="9292" y="17356"/>
                  </a:cubicBezTo>
                  <a:lnTo>
                    <a:pt x="9344" y="17554"/>
                  </a:lnTo>
                  <a:cubicBezTo>
                    <a:pt x="9353" y="17587"/>
                    <a:pt x="9362" y="17620"/>
                    <a:pt x="9369" y="17653"/>
                  </a:cubicBezTo>
                  <a:lnTo>
                    <a:pt x="9392" y="17753"/>
                  </a:lnTo>
                  <a:lnTo>
                    <a:pt x="9437" y="17953"/>
                  </a:lnTo>
                  <a:lnTo>
                    <a:pt x="9476" y="18154"/>
                  </a:lnTo>
                  <a:lnTo>
                    <a:pt x="9557" y="18555"/>
                  </a:lnTo>
                  <a:cubicBezTo>
                    <a:pt x="9661" y="19090"/>
                    <a:pt x="9762" y="19626"/>
                    <a:pt x="9859" y="20164"/>
                  </a:cubicBezTo>
                  <a:cubicBezTo>
                    <a:pt x="9954" y="20701"/>
                    <a:pt x="10046" y="21238"/>
                    <a:pt x="10134" y="21777"/>
                  </a:cubicBezTo>
                  <a:cubicBezTo>
                    <a:pt x="10177" y="22047"/>
                    <a:pt x="10219" y="22316"/>
                    <a:pt x="10260" y="22586"/>
                  </a:cubicBezTo>
                  <a:cubicBezTo>
                    <a:pt x="10300" y="22856"/>
                    <a:pt x="10339" y="23126"/>
                    <a:pt x="10375" y="23396"/>
                  </a:cubicBezTo>
                  <a:cubicBezTo>
                    <a:pt x="10340" y="23126"/>
                    <a:pt x="10301" y="22856"/>
                    <a:pt x="10261" y="22586"/>
                  </a:cubicBezTo>
                  <a:cubicBezTo>
                    <a:pt x="10221" y="22315"/>
                    <a:pt x="10179" y="22047"/>
                    <a:pt x="10137" y="21777"/>
                  </a:cubicBezTo>
                  <a:cubicBezTo>
                    <a:pt x="10050" y="21237"/>
                    <a:pt x="9960" y="20700"/>
                    <a:pt x="9865" y="20163"/>
                  </a:cubicBezTo>
                  <a:cubicBezTo>
                    <a:pt x="9768" y="19625"/>
                    <a:pt x="9668" y="19089"/>
                    <a:pt x="9564" y="18553"/>
                  </a:cubicBezTo>
                  <a:lnTo>
                    <a:pt x="9484" y="18152"/>
                  </a:lnTo>
                  <a:lnTo>
                    <a:pt x="9444" y="17951"/>
                  </a:lnTo>
                  <a:lnTo>
                    <a:pt x="9399" y="17751"/>
                  </a:lnTo>
                  <a:lnTo>
                    <a:pt x="9377" y="17651"/>
                  </a:lnTo>
                  <a:cubicBezTo>
                    <a:pt x="9369" y="17617"/>
                    <a:pt x="9361" y="17585"/>
                    <a:pt x="9351" y="17552"/>
                  </a:cubicBezTo>
                  <a:lnTo>
                    <a:pt x="9300" y="17354"/>
                  </a:lnTo>
                  <a:cubicBezTo>
                    <a:pt x="9292" y="17320"/>
                    <a:pt x="9281" y="17288"/>
                    <a:pt x="9271" y="17256"/>
                  </a:cubicBezTo>
                  <a:lnTo>
                    <a:pt x="9242" y="17158"/>
                  </a:lnTo>
                  <a:lnTo>
                    <a:pt x="9213" y="17059"/>
                  </a:lnTo>
                  <a:cubicBezTo>
                    <a:pt x="9204" y="17027"/>
                    <a:pt x="9194" y="16993"/>
                    <a:pt x="9183" y="16962"/>
                  </a:cubicBezTo>
                  <a:cubicBezTo>
                    <a:pt x="9015" y="16441"/>
                    <a:pt x="8815" y="15933"/>
                    <a:pt x="8593" y="15434"/>
                  </a:cubicBezTo>
                  <a:cubicBezTo>
                    <a:pt x="8372" y="14936"/>
                    <a:pt x="8131" y="14446"/>
                    <a:pt x="7875" y="13964"/>
                  </a:cubicBezTo>
                  <a:cubicBezTo>
                    <a:pt x="7618" y="13483"/>
                    <a:pt x="7348" y="13008"/>
                    <a:pt x="7065" y="12541"/>
                  </a:cubicBezTo>
                  <a:cubicBezTo>
                    <a:pt x="6783" y="12074"/>
                    <a:pt x="6490" y="11613"/>
                    <a:pt x="6185" y="11160"/>
                  </a:cubicBezTo>
                  <a:cubicBezTo>
                    <a:pt x="5577" y="10253"/>
                    <a:pt x="4931" y="9373"/>
                    <a:pt x="4245" y="8523"/>
                  </a:cubicBezTo>
                  <a:cubicBezTo>
                    <a:pt x="3903" y="8098"/>
                    <a:pt x="3550" y="7682"/>
                    <a:pt x="3185" y="7277"/>
                  </a:cubicBezTo>
                  <a:cubicBezTo>
                    <a:pt x="2824" y="6866"/>
                    <a:pt x="2427" y="6489"/>
                    <a:pt x="2089" y="6060"/>
                  </a:cubicBezTo>
                  <a:cubicBezTo>
                    <a:pt x="1748" y="5635"/>
                    <a:pt x="1444" y="5180"/>
                    <a:pt x="1180" y="4702"/>
                  </a:cubicBezTo>
                  <a:cubicBezTo>
                    <a:pt x="1146" y="4644"/>
                    <a:pt x="1116" y="4583"/>
                    <a:pt x="1083" y="4522"/>
                  </a:cubicBezTo>
                  <a:cubicBezTo>
                    <a:pt x="1053" y="4462"/>
                    <a:pt x="1021" y="4401"/>
                    <a:pt x="991" y="4340"/>
                  </a:cubicBezTo>
                  <a:lnTo>
                    <a:pt x="902" y="4156"/>
                  </a:lnTo>
                  <a:lnTo>
                    <a:pt x="858" y="4063"/>
                  </a:lnTo>
                  <a:lnTo>
                    <a:pt x="818" y="3969"/>
                  </a:lnTo>
                  <a:lnTo>
                    <a:pt x="737" y="3782"/>
                  </a:lnTo>
                  <a:lnTo>
                    <a:pt x="661" y="3591"/>
                  </a:lnTo>
                  <a:cubicBezTo>
                    <a:pt x="648" y="3560"/>
                    <a:pt x="636" y="3529"/>
                    <a:pt x="623" y="3496"/>
                  </a:cubicBezTo>
                  <a:lnTo>
                    <a:pt x="589" y="3400"/>
                  </a:lnTo>
                  <a:cubicBezTo>
                    <a:pt x="566" y="3336"/>
                    <a:pt x="541" y="3272"/>
                    <a:pt x="519" y="3208"/>
                  </a:cubicBezTo>
                  <a:cubicBezTo>
                    <a:pt x="431" y="2950"/>
                    <a:pt x="354" y="2688"/>
                    <a:pt x="287" y="2424"/>
                  </a:cubicBezTo>
                  <a:cubicBezTo>
                    <a:pt x="220" y="2159"/>
                    <a:pt x="165" y="1891"/>
                    <a:pt x="120" y="1623"/>
                  </a:cubicBezTo>
                  <a:cubicBezTo>
                    <a:pt x="76" y="1353"/>
                    <a:pt x="43" y="1082"/>
                    <a:pt x="23" y="810"/>
                  </a:cubicBezTo>
                  <a:cubicBezTo>
                    <a:pt x="20" y="776"/>
                    <a:pt x="18" y="742"/>
                    <a:pt x="16" y="708"/>
                  </a:cubicBezTo>
                  <a:lnTo>
                    <a:pt x="10" y="605"/>
                  </a:lnTo>
                  <a:cubicBezTo>
                    <a:pt x="8" y="538"/>
                    <a:pt x="4" y="470"/>
                    <a:pt x="3" y="401"/>
                  </a:cubicBezTo>
                  <a:cubicBezTo>
                    <a:pt x="0" y="267"/>
                    <a:pt x="0" y="134"/>
                    <a:pt x="8" y="0"/>
                  </a:cubicBezTo>
                  <a:close/>
                </a:path>
              </a:pathLst>
            </a:custGeom>
            <a:solidFill>
              <a:schemeClr val="accent1"/>
            </a:solid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7"/>
            <p:cNvSpPr/>
            <p:nvPr/>
          </p:nvSpPr>
          <p:spPr>
            <a:xfrm rot="-2840641">
              <a:off x="1738189" y="3578207"/>
              <a:ext cx="203779" cy="634347"/>
            </a:xfrm>
            <a:custGeom>
              <a:rect b="b" l="l" r="r" t="t"/>
              <a:pathLst>
                <a:path extrusionOk="0" h="7636" w="2453">
                  <a:moveTo>
                    <a:pt x="631" y="1"/>
                  </a:moveTo>
                  <a:cubicBezTo>
                    <a:pt x="631" y="1"/>
                    <a:pt x="1" y="2838"/>
                    <a:pt x="420" y="4870"/>
                  </a:cubicBezTo>
                  <a:cubicBezTo>
                    <a:pt x="841" y="6901"/>
                    <a:pt x="2001" y="7636"/>
                    <a:pt x="2001" y="7636"/>
                  </a:cubicBezTo>
                  <a:cubicBezTo>
                    <a:pt x="2001" y="7636"/>
                    <a:pt x="2452" y="4519"/>
                    <a:pt x="2207" y="3328"/>
                  </a:cubicBezTo>
                  <a:cubicBezTo>
                    <a:pt x="1962" y="2138"/>
                    <a:pt x="631" y="1"/>
                    <a:pt x="6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7"/>
            <p:cNvSpPr/>
            <p:nvPr/>
          </p:nvSpPr>
          <p:spPr>
            <a:xfrm rot="-2840641">
              <a:off x="1754945" y="4023166"/>
              <a:ext cx="439873" cy="367848"/>
            </a:xfrm>
            <a:custGeom>
              <a:rect b="b" l="l" r="r" t="t"/>
              <a:pathLst>
                <a:path extrusionOk="0" h="4428" w="5295">
                  <a:moveTo>
                    <a:pt x="670" y="0"/>
                  </a:moveTo>
                  <a:cubicBezTo>
                    <a:pt x="216" y="0"/>
                    <a:pt x="0" y="171"/>
                    <a:pt x="0" y="171"/>
                  </a:cubicBezTo>
                  <a:cubicBezTo>
                    <a:pt x="0" y="171"/>
                    <a:pt x="469" y="3150"/>
                    <a:pt x="5295" y="4428"/>
                  </a:cubicBezTo>
                  <a:cubicBezTo>
                    <a:pt x="5295" y="4428"/>
                    <a:pt x="4552" y="2098"/>
                    <a:pt x="2696" y="801"/>
                  </a:cubicBezTo>
                  <a:cubicBezTo>
                    <a:pt x="1781" y="162"/>
                    <a:pt x="1113" y="0"/>
                    <a:pt x="67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7"/>
            <p:cNvSpPr/>
            <p:nvPr/>
          </p:nvSpPr>
          <p:spPr>
            <a:xfrm rot="-2840641">
              <a:off x="2004001" y="3618382"/>
              <a:ext cx="314515" cy="508657"/>
            </a:xfrm>
            <a:custGeom>
              <a:rect b="b" l="l" r="r" t="t"/>
              <a:pathLst>
                <a:path extrusionOk="0" h="6123" w="3786">
                  <a:moveTo>
                    <a:pt x="2947" y="1"/>
                  </a:moveTo>
                  <a:cubicBezTo>
                    <a:pt x="2947" y="1"/>
                    <a:pt x="151" y="1133"/>
                    <a:pt x="0" y="6122"/>
                  </a:cubicBezTo>
                  <a:cubicBezTo>
                    <a:pt x="0" y="6122"/>
                    <a:pt x="2102" y="4871"/>
                    <a:pt x="2944" y="2770"/>
                  </a:cubicBezTo>
                  <a:cubicBezTo>
                    <a:pt x="3785" y="668"/>
                    <a:pt x="2947" y="1"/>
                    <a:pt x="29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7"/>
            <p:cNvSpPr/>
            <p:nvPr/>
          </p:nvSpPr>
          <p:spPr>
            <a:xfrm rot="-2840641">
              <a:off x="2171077" y="3726185"/>
              <a:ext cx="432479" cy="415698"/>
            </a:xfrm>
            <a:custGeom>
              <a:rect b="b" l="l" r="r" t="t"/>
              <a:pathLst>
                <a:path extrusionOk="0" h="5004" w="5206">
                  <a:moveTo>
                    <a:pt x="4597" y="1"/>
                  </a:moveTo>
                  <a:cubicBezTo>
                    <a:pt x="4597" y="1"/>
                    <a:pt x="1593" y="273"/>
                    <a:pt x="1" y="5004"/>
                  </a:cubicBezTo>
                  <a:cubicBezTo>
                    <a:pt x="1" y="5004"/>
                    <a:pt x="2374" y="4416"/>
                    <a:pt x="3790" y="2650"/>
                  </a:cubicBezTo>
                  <a:cubicBezTo>
                    <a:pt x="5205" y="883"/>
                    <a:pt x="4597" y="1"/>
                    <a:pt x="45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7"/>
            <p:cNvSpPr/>
            <p:nvPr/>
          </p:nvSpPr>
          <p:spPr>
            <a:xfrm rot="-2840641">
              <a:off x="2360937" y="3761068"/>
              <a:ext cx="432396" cy="415698"/>
            </a:xfrm>
            <a:custGeom>
              <a:rect b="b" l="l" r="r" t="t"/>
              <a:pathLst>
                <a:path extrusionOk="0" h="5004" w="5205">
                  <a:moveTo>
                    <a:pt x="4596" y="1"/>
                  </a:moveTo>
                  <a:cubicBezTo>
                    <a:pt x="4596" y="1"/>
                    <a:pt x="1593" y="273"/>
                    <a:pt x="0" y="5004"/>
                  </a:cubicBezTo>
                  <a:cubicBezTo>
                    <a:pt x="0" y="5004"/>
                    <a:pt x="2374" y="4417"/>
                    <a:pt x="3789" y="2650"/>
                  </a:cubicBezTo>
                  <a:cubicBezTo>
                    <a:pt x="5204" y="883"/>
                    <a:pt x="4596" y="1"/>
                    <a:pt x="45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7"/>
            <p:cNvSpPr/>
            <p:nvPr/>
          </p:nvSpPr>
          <p:spPr>
            <a:xfrm rot="-2840641">
              <a:off x="2570156" y="3785909"/>
              <a:ext cx="432396" cy="415615"/>
            </a:xfrm>
            <a:custGeom>
              <a:rect b="b" l="l" r="r" t="t"/>
              <a:pathLst>
                <a:path extrusionOk="0" h="5003" w="5205">
                  <a:moveTo>
                    <a:pt x="4596" y="1"/>
                  </a:moveTo>
                  <a:cubicBezTo>
                    <a:pt x="4596" y="1"/>
                    <a:pt x="1593" y="273"/>
                    <a:pt x="0" y="5003"/>
                  </a:cubicBezTo>
                  <a:cubicBezTo>
                    <a:pt x="0" y="5003"/>
                    <a:pt x="2374" y="4416"/>
                    <a:pt x="3789" y="2649"/>
                  </a:cubicBezTo>
                  <a:cubicBezTo>
                    <a:pt x="5205" y="883"/>
                    <a:pt x="4596" y="1"/>
                    <a:pt x="45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7"/>
            <p:cNvSpPr/>
            <p:nvPr/>
          </p:nvSpPr>
          <p:spPr>
            <a:xfrm rot="-2840641">
              <a:off x="2840805" y="3776793"/>
              <a:ext cx="395512" cy="452417"/>
            </a:xfrm>
            <a:custGeom>
              <a:rect b="b" l="l" r="r" t="t"/>
              <a:pathLst>
                <a:path extrusionOk="0" h="5446" w="4761">
                  <a:moveTo>
                    <a:pt x="4065" y="1"/>
                  </a:moveTo>
                  <a:lnTo>
                    <a:pt x="4065" y="1"/>
                  </a:lnTo>
                  <a:cubicBezTo>
                    <a:pt x="4064" y="1"/>
                    <a:pt x="1105" y="577"/>
                    <a:pt x="1" y="5445"/>
                  </a:cubicBezTo>
                  <a:cubicBezTo>
                    <a:pt x="1" y="5445"/>
                    <a:pt x="2303" y="4620"/>
                    <a:pt x="3531" y="2718"/>
                  </a:cubicBezTo>
                  <a:cubicBezTo>
                    <a:pt x="4760" y="817"/>
                    <a:pt x="4065" y="1"/>
                    <a:pt x="40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7"/>
            <p:cNvSpPr/>
            <p:nvPr/>
          </p:nvSpPr>
          <p:spPr>
            <a:xfrm rot="-2840641">
              <a:off x="3061341" y="3821414"/>
              <a:ext cx="395429" cy="452417"/>
            </a:xfrm>
            <a:custGeom>
              <a:rect b="b" l="l" r="r" t="t"/>
              <a:pathLst>
                <a:path extrusionOk="0" h="5446" w="4760">
                  <a:moveTo>
                    <a:pt x="4065" y="1"/>
                  </a:moveTo>
                  <a:lnTo>
                    <a:pt x="4065" y="1"/>
                  </a:lnTo>
                  <a:cubicBezTo>
                    <a:pt x="4064" y="1"/>
                    <a:pt x="1105" y="577"/>
                    <a:pt x="1" y="5446"/>
                  </a:cubicBezTo>
                  <a:cubicBezTo>
                    <a:pt x="1" y="5446"/>
                    <a:pt x="2302" y="4620"/>
                    <a:pt x="3530" y="2718"/>
                  </a:cubicBezTo>
                  <a:cubicBezTo>
                    <a:pt x="4759" y="817"/>
                    <a:pt x="4065" y="1"/>
                    <a:pt x="40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7"/>
            <p:cNvSpPr/>
            <p:nvPr/>
          </p:nvSpPr>
          <p:spPr>
            <a:xfrm rot="-2840641">
              <a:off x="3312539" y="3882544"/>
              <a:ext cx="395512" cy="452334"/>
            </a:xfrm>
            <a:custGeom>
              <a:rect b="b" l="l" r="r" t="t"/>
              <a:pathLst>
                <a:path extrusionOk="0" h="5445" w="4761">
                  <a:moveTo>
                    <a:pt x="4065" y="0"/>
                  </a:moveTo>
                  <a:lnTo>
                    <a:pt x="4065" y="0"/>
                  </a:lnTo>
                  <a:cubicBezTo>
                    <a:pt x="4064" y="0"/>
                    <a:pt x="1105" y="576"/>
                    <a:pt x="1" y="5445"/>
                  </a:cubicBezTo>
                  <a:cubicBezTo>
                    <a:pt x="1" y="5445"/>
                    <a:pt x="2302" y="4619"/>
                    <a:pt x="3531" y="2717"/>
                  </a:cubicBezTo>
                  <a:cubicBezTo>
                    <a:pt x="4760" y="817"/>
                    <a:pt x="4065" y="0"/>
                    <a:pt x="406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7"/>
            <p:cNvSpPr/>
            <p:nvPr/>
          </p:nvSpPr>
          <p:spPr>
            <a:xfrm rot="-2840641">
              <a:off x="3509508" y="3970913"/>
              <a:ext cx="395346" cy="452251"/>
            </a:xfrm>
            <a:custGeom>
              <a:rect b="b" l="l" r="r" t="t"/>
              <a:pathLst>
                <a:path extrusionOk="0" h="5444" w="4759">
                  <a:moveTo>
                    <a:pt x="4064" y="0"/>
                  </a:moveTo>
                  <a:cubicBezTo>
                    <a:pt x="4064" y="0"/>
                    <a:pt x="1105" y="576"/>
                    <a:pt x="1" y="5444"/>
                  </a:cubicBezTo>
                  <a:cubicBezTo>
                    <a:pt x="1" y="5444"/>
                    <a:pt x="2302" y="4619"/>
                    <a:pt x="3531" y="2717"/>
                  </a:cubicBezTo>
                  <a:cubicBezTo>
                    <a:pt x="4759" y="816"/>
                    <a:pt x="4064" y="0"/>
                    <a:pt x="40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7"/>
            <p:cNvSpPr/>
            <p:nvPr/>
          </p:nvSpPr>
          <p:spPr>
            <a:xfrm rot="-2840641">
              <a:off x="1868913" y="4224228"/>
              <a:ext cx="524192" cy="247891"/>
            </a:xfrm>
            <a:custGeom>
              <a:rect b="b" l="l" r="r" t="t"/>
              <a:pathLst>
                <a:path extrusionOk="0" h="2984" w="6310">
                  <a:moveTo>
                    <a:pt x="1286" y="0"/>
                  </a:moveTo>
                  <a:cubicBezTo>
                    <a:pt x="314" y="0"/>
                    <a:pt x="1" y="454"/>
                    <a:pt x="1" y="454"/>
                  </a:cubicBezTo>
                  <a:cubicBezTo>
                    <a:pt x="1" y="454"/>
                    <a:pt x="1233" y="2983"/>
                    <a:pt x="5812" y="2983"/>
                  </a:cubicBezTo>
                  <a:cubicBezTo>
                    <a:pt x="5974" y="2983"/>
                    <a:pt x="6140" y="2980"/>
                    <a:pt x="6310" y="2973"/>
                  </a:cubicBezTo>
                  <a:cubicBezTo>
                    <a:pt x="6310" y="2973"/>
                    <a:pt x="4918" y="963"/>
                    <a:pt x="2764" y="268"/>
                  </a:cubicBezTo>
                  <a:cubicBezTo>
                    <a:pt x="2154" y="71"/>
                    <a:pt x="1669" y="0"/>
                    <a:pt x="128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7"/>
            <p:cNvSpPr/>
            <p:nvPr/>
          </p:nvSpPr>
          <p:spPr>
            <a:xfrm rot="-2840641">
              <a:off x="2075967" y="4337632"/>
              <a:ext cx="557671" cy="188244"/>
            </a:xfrm>
            <a:custGeom>
              <a:rect b="b" l="l" r="r" t="t"/>
              <a:pathLst>
                <a:path extrusionOk="0" h="2266" w="6713">
                  <a:moveTo>
                    <a:pt x="2083" y="0"/>
                  </a:moveTo>
                  <a:cubicBezTo>
                    <a:pt x="329" y="0"/>
                    <a:pt x="0" y="823"/>
                    <a:pt x="0" y="823"/>
                  </a:cubicBezTo>
                  <a:cubicBezTo>
                    <a:pt x="0" y="823"/>
                    <a:pt x="1162" y="2265"/>
                    <a:pt x="3984" y="2265"/>
                  </a:cubicBezTo>
                  <a:cubicBezTo>
                    <a:pt x="4763" y="2265"/>
                    <a:pt x="5669" y="2155"/>
                    <a:pt x="6712" y="1875"/>
                  </a:cubicBezTo>
                  <a:cubicBezTo>
                    <a:pt x="6712" y="1875"/>
                    <a:pt x="4907" y="225"/>
                    <a:pt x="2653" y="26"/>
                  </a:cubicBezTo>
                  <a:cubicBezTo>
                    <a:pt x="2448" y="8"/>
                    <a:pt x="2258" y="0"/>
                    <a:pt x="20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7"/>
            <p:cNvSpPr/>
            <p:nvPr/>
          </p:nvSpPr>
          <p:spPr>
            <a:xfrm rot="-2840641">
              <a:off x="2319166" y="4389320"/>
              <a:ext cx="563984" cy="176697"/>
            </a:xfrm>
            <a:custGeom>
              <a:rect b="b" l="l" r="r" t="t"/>
              <a:pathLst>
                <a:path extrusionOk="0" h="2127" w="6789">
                  <a:moveTo>
                    <a:pt x="2688" y="1"/>
                  </a:moveTo>
                  <a:cubicBezTo>
                    <a:pt x="2640" y="1"/>
                    <a:pt x="2592" y="2"/>
                    <a:pt x="2544" y="3"/>
                  </a:cubicBezTo>
                  <a:cubicBezTo>
                    <a:pt x="280" y="65"/>
                    <a:pt x="0" y="1101"/>
                    <a:pt x="0" y="1101"/>
                  </a:cubicBezTo>
                  <a:cubicBezTo>
                    <a:pt x="0" y="1101"/>
                    <a:pt x="1043" y="2126"/>
                    <a:pt x="3242" y="2126"/>
                  </a:cubicBezTo>
                  <a:cubicBezTo>
                    <a:pt x="4201" y="2126"/>
                    <a:pt x="5380" y="1931"/>
                    <a:pt x="6788" y="1371"/>
                  </a:cubicBezTo>
                  <a:cubicBezTo>
                    <a:pt x="6788" y="1371"/>
                    <a:pt x="4889" y="1"/>
                    <a:pt x="26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7"/>
            <p:cNvSpPr/>
            <p:nvPr/>
          </p:nvSpPr>
          <p:spPr>
            <a:xfrm rot="-2840641">
              <a:off x="2583398" y="4407312"/>
              <a:ext cx="563984" cy="176697"/>
            </a:xfrm>
            <a:custGeom>
              <a:rect b="b" l="l" r="r" t="t"/>
              <a:pathLst>
                <a:path extrusionOk="0" h="2127" w="6789">
                  <a:moveTo>
                    <a:pt x="2689" y="1"/>
                  </a:moveTo>
                  <a:cubicBezTo>
                    <a:pt x="2641" y="1"/>
                    <a:pt x="2592" y="1"/>
                    <a:pt x="2544" y="3"/>
                  </a:cubicBezTo>
                  <a:cubicBezTo>
                    <a:pt x="281" y="65"/>
                    <a:pt x="1" y="1100"/>
                    <a:pt x="1" y="1100"/>
                  </a:cubicBezTo>
                  <a:cubicBezTo>
                    <a:pt x="1" y="1100"/>
                    <a:pt x="1043" y="2126"/>
                    <a:pt x="3243" y="2126"/>
                  </a:cubicBezTo>
                  <a:cubicBezTo>
                    <a:pt x="4202" y="2126"/>
                    <a:pt x="5381" y="1931"/>
                    <a:pt x="6789" y="1371"/>
                  </a:cubicBezTo>
                  <a:cubicBezTo>
                    <a:pt x="6789" y="1371"/>
                    <a:pt x="4890" y="1"/>
                    <a:pt x="26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7"/>
            <p:cNvSpPr/>
            <p:nvPr/>
          </p:nvSpPr>
          <p:spPr>
            <a:xfrm rot="-2840641">
              <a:off x="2811150" y="4441417"/>
              <a:ext cx="564067" cy="176614"/>
            </a:xfrm>
            <a:custGeom>
              <a:rect b="b" l="l" r="r" t="t"/>
              <a:pathLst>
                <a:path extrusionOk="0" h="2126" w="6790">
                  <a:moveTo>
                    <a:pt x="2689" y="0"/>
                  </a:moveTo>
                  <a:cubicBezTo>
                    <a:pt x="2641" y="0"/>
                    <a:pt x="2592" y="1"/>
                    <a:pt x="2544" y="2"/>
                  </a:cubicBezTo>
                  <a:cubicBezTo>
                    <a:pt x="281" y="65"/>
                    <a:pt x="1" y="1100"/>
                    <a:pt x="1" y="1100"/>
                  </a:cubicBezTo>
                  <a:cubicBezTo>
                    <a:pt x="1" y="1100"/>
                    <a:pt x="1043" y="2126"/>
                    <a:pt x="3243" y="2126"/>
                  </a:cubicBezTo>
                  <a:cubicBezTo>
                    <a:pt x="4202" y="2126"/>
                    <a:pt x="5381" y="1931"/>
                    <a:pt x="6790" y="1371"/>
                  </a:cubicBezTo>
                  <a:cubicBezTo>
                    <a:pt x="6790" y="1371"/>
                    <a:pt x="4891" y="0"/>
                    <a:pt x="26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7"/>
            <p:cNvSpPr/>
            <p:nvPr/>
          </p:nvSpPr>
          <p:spPr>
            <a:xfrm rot="-2840641">
              <a:off x="3047312" y="4505858"/>
              <a:ext cx="563984" cy="176614"/>
            </a:xfrm>
            <a:custGeom>
              <a:rect b="b" l="l" r="r" t="t"/>
              <a:pathLst>
                <a:path extrusionOk="0" h="2126" w="6789">
                  <a:moveTo>
                    <a:pt x="2688" y="0"/>
                  </a:moveTo>
                  <a:cubicBezTo>
                    <a:pt x="2639" y="0"/>
                    <a:pt x="2591" y="1"/>
                    <a:pt x="2543" y="2"/>
                  </a:cubicBezTo>
                  <a:cubicBezTo>
                    <a:pt x="281" y="65"/>
                    <a:pt x="1" y="1100"/>
                    <a:pt x="1" y="1100"/>
                  </a:cubicBezTo>
                  <a:cubicBezTo>
                    <a:pt x="1" y="1100"/>
                    <a:pt x="1043" y="2126"/>
                    <a:pt x="3243" y="2126"/>
                  </a:cubicBezTo>
                  <a:cubicBezTo>
                    <a:pt x="4202" y="2126"/>
                    <a:pt x="5380" y="1931"/>
                    <a:pt x="6789" y="1371"/>
                  </a:cubicBezTo>
                  <a:cubicBezTo>
                    <a:pt x="6789" y="1371"/>
                    <a:pt x="4890" y="0"/>
                    <a:pt x="268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7"/>
            <p:cNvSpPr/>
            <p:nvPr/>
          </p:nvSpPr>
          <p:spPr>
            <a:xfrm rot="-2840641">
              <a:off x="3252593" y="4583697"/>
              <a:ext cx="564150" cy="176614"/>
            </a:xfrm>
            <a:custGeom>
              <a:rect b="b" l="l" r="r" t="t"/>
              <a:pathLst>
                <a:path extrusionOk="0" h="2126" w="6791">
                  <a:moveTo>
                    <a:pt x="2689" y="1"/>
                  </a:moveTo>
                  <a:cubicBezTo>
                    <a:pt x="2641" y="1"/>
                    <a:pt x="2592" y="2"/>
                    <a:pt x="2544" y="3"/>
                  </a:cubicBezTo>
                  <a:cubicBezTo>
                    <a:pt x="281" y="65"/>
                    <a:pt x="1" y="1100"/>
                    <a:pt x="1" y="1100"/>
                  </a:cubicBezTo>
                  <a:cubicBezTo>
                    <a:pt x="1" y="1100"/>
                    <a:pt x="1044" y="2126"/>
                    <a:pt x="3244" y="2126"/>
                  </a:cubicBezTo>
                  <a:cubicBezTo>
                    <a:pt x="4203" y="2126"/>
                    <a:pt x="5382" y="1931"/>
                    <a:pt x="6790" y="1371"/>
                  </a:cubicBezTo>
                  <a:cubicBezTo>
                    <a:pt x="6790" y="1371"/>
                    <a:pt x="4891" y="1"/>
                    <a:pt x="26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4" name="Google Shape;934;p37"/>
          <p:cNvGrpSpPr/>
          <p:nvPr/>
        </p:nvGrpSpPr>
        <p:grpSpPr>
          <a:xfrm flipH="1">
            <a:off x="7290776" y="3595869"/>
            <a:ext cx="1586705" cy="1786336"/>
            <a:chOff x="99726" y="3609769"/>
            <a:chExt cx="1586705" cy="1786336"/>
          </a:xfrm>
        </p:grpSpPr>
        <p:sp>
          <p:nvSpPr>
            <p:cNvPr id="935" name="Google Shape;935;p37"/>
            <p:cNvSpPr/>
            <p:nvPr/>
          </p:nvSpPr>
          <p:spPr>
            <a:xfrm rot="-3715207">
              <a:off x="329113" y="3760935"/>
              <a:ext cx="527129" cy="307463"/>
            </a:xfrm>
            <a:custGeom>
              <a:rect b="b" l="l" r="r" t="t"/>
              <a:pathLst>
                <a:path extrusionOk="0" h="5627" w="9647">
                  <a:moveTo>
                    <a:pt x="7693" y="0"/>
                  </a:moveTo>
                  <a:cubicBezTo>
                    <a:pt x="6693" y="0"/>
                    <a:pt x="5325" y="371"/>
                    <a:pt x="3937" y="1080"/>
                  </a:cubicBezTo>
                  <a:cubicBezTo>
                    <a:pt x="1545" y="2303"/>
                    <a:pt x="0" y="4071"/>
                    <a:pt x="490" y="5029"/>
                  </a:cubicBezTo>
                  <a:cubicBezTo>
                    <a:pt x="696" y="5431"/>
                    <a:pt x="1228" y="5626"/>
                    <a:pt x="1953" y="5626"/>
                  </a:cubicBezTo>
                  <a:cubicBezTo>
                    <a:pt x="2954" y="5626"/>
                    <a:pt x="4323" y="5256"/>
                    <a:pt x="5711" y="4547"/>
                  </a:cubicBezTo>
                  <a:cubicBezTo>
                    <a:pt x="8104" y="3323"/>
                    <a:pt x="9646" y="1555"/>
                    <a:pt x="9158" y="598"/>
                  </a:cubicBezTo>
                  <a:cubicBezTo>
                    <a:pt x="8952" y="195"/>
                    <a:pt x="8419" y="0"/>
                    <a:pt x="76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7"/>
            <p:cNvSpPr/>
            <p:nvPr/>
          </p:nvSpPr>
          <p:spPr>
            <a:xfrm rot="-3715207">
              <a:off x="258362" y="3920916"/>
              <a:ext cx="270422" cy="521818"/>
            </a:xfrm>
            <a:custGeom>
              <a:rect b="b" l="l" r="r" t="t"/>
              <a:pathLst>
                <a:path extrusionOk="0" h="9550" w="4949">
                  <a:moveTo>
                    <a:pt x="3339" y="1"/>
                  </a:moveTo>
                  <a:cubicBezTo>
                    <a:pt x="2321" y="1"/>
                    <a:pt x="1114" y="1876"/>
                    <a:pt x="573" y="4361"/>
                  </a:cubicBezTo>
                  <a:cubicBezTo>
                    <a:pt x="1" y="6988"/>
                    <a:pt x="388" y="9302"/>
                    <a:pt x="1439" y="9531"/>
                  </a:cubicBezTo>
                  <a:cubicBezTo>
                    <a:pt x="1496" y="9543"/>
                    <a:pt x="1553" y="9549"/>
                    <a:pt x="1611" y="9549"/>
                  </a:cubicBezTo>
                  <a:cubicBezTo>
                    <a:pt x="2629" y="9549"/>
                    <a:pt x="3836" y="7674"/>
                    <a:pt x="4377" y="5189"/>
                  </a:cubicBezTo>
                  <a:cubicBezTo>
                    <a:pt x="4949" y="2564"/>
                    <a:pt x="4561" y="248"/>
                    <a:pt x="3511" y="19"/>
                  </a:cubicBezTo>
                  <a:cubicBezTo>
                    <a:pt x="3454" y="7"/>
                    <a:pt x="3397" y="1"/>
                    <a:pt x="33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7"/>
            <p:cNvSpPr/>
            <p:nvPr/>
          </p:nvSpPr>
          <p:spPr>
            <a:xfrm rot="-3715207">
              <a:off x="394814" y="4378111"/>
              <a:ext cx="223102" cy="531653"/>
            </a:xfrm>
            <a:custGeom>
              <a:rect b="b" l="l" r="r" t="t"/>
              <a:pathLst>
                <a:path extrusionOk="0" h="9730" w="4083">
                  <a:moveTo>
                    <a:pt x="1898" y="0"/>
                  </a:moveTo>
                  <a:cubicBezTo>
                    <a:pt x="1888" y="0"/>
                    <a:pt x="1879" y="1"/>
                    <a:pt x="1869" y="1"/>
                  </a:cubicBezTo>
                  <a:cubicBezTo>
                    <a:pt x="794" y="38"/>
                    <a:pt x="1" y="2247"/>
                    <a:pt x="96" y="4934"/>
                  </a:cubicBezTo>
                  <a:cubicBezTo>
                    <a:pt x="190" y="7597"/>
                    <a:pt x="1123" y="9730"/>
                    <a:pt x="2186" y="9730"/>
                  </a:cubicBezTo>
                  <a:cubicBezTo>
                    <a:pt x="2195" y="9730"/>
                    <a:pt x="2205" y="9729"/>
                    <a:pt x="2214" y="9729"/>
                  </a:cubicBezTo>
                  <a:cubicBezTo>
                    <a:pt x="3289" y="9690"/>
                    <a:pt x="4082" y="7482"/>
                    <a:pt x="3986" y="4796"/>
                  </a:cubicBezTo>
                  <a:cubicBezTo>
                    <a:pt x="3893" y="2134"/>
                    <a:pt x="2961" y="0"/>
                    <a:pt x="18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7"/>
            <p:cNvSpPr/>
            <p:nvPr/>
          </p:nvSpPr>
          <p:spPr>
            <a:xfrm rot="-3715207">
              <a:off x="537566" y="4792201"/>
              <a:ext cx="341292" cy="486083"/>
            </a:xfrm>
            <a:custGeom>
              <a:rect b="b" l="l" r="r" t="t"/>
              <a:pathLst>
                <a:path extrusionOk="0" h="8896" w="6246">
                  <a:moveTo>
                    <a:pt x="1346" y="0"/>
                  </a:moveTo>
                  <a:cubicBezTo>
                    <a:pt x="1209" y="0"/>
                    <a:pt x="1080" y="28"/>
                    <a:pt x="964" y="86"/>
                  </a:cubicBezTo>
                  <a:cubicBezTo>
                    <a:pt x="1" y="562"/>
                    <a:pt x="186" y="2902"/>
                    <a:pt x="1377" y="5311"/>
                  </a:cubicBezTo>
                  <a:cubicBezTo>
                    <a:pt x="2426" y="7428"/>
                    <a:pt x="3903" y="8895"/>
                    <a:pt x="4900" y="8895"/>
                  </a:cubicBezTo>
                  <a:cubicBezTo>
                    <a:pt x="5037" y="8895"/>
                    <a:pt x="5165" y="8868"/>
                    <a:pt x="5282" y="8810"/>
                  </a:cubicBezTo>
                  <a:cubicBezTo>
                    <a:pt x="6245" y="8333"/>
                    <a:pt x="6060" y="5993"/>
                    <a:pt x="4867" y="3584"/>
                  </a:cubicBezTo>
                  <a:cubicBezTo>
                    <a:pt x="3820" y="1467"/>
                    <a:pt x="2342" y="0"/>
                    <a:pt x="13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7"/>
            <p:cNvSpPr/>
            <p:nvPr/>
          </p:nvSpPr>
          <p:spPr>
            <a:xfrm rot="-3715207">
              <a:off x="657394" y="4523824"/>
              <a:ext cx="526473" cy="308938"/>
            </a:xfrm>
            <a:custGeom>
              <a:rect b="b" l="l" r="r" t="t"/>
              <a:pathLst>
                <a:path extrusionOk="0" h="5654" w="9635">
                  <a:moveTo>
                    <a:pt x="7693" y="1"/>
                  </a:moveTo>
                  <a:cubicBezTo>
                    <a:pt x="6691" y="1"/>
                    <a:pt x="5316" y="378"/>
                    <a:pt x="3923" y="1098"/>
                  </a:cubicBezTo>
                  <a:cubicBezTo>
                    <a:pt x="1536" y="2333"/>
                    <a:pt x="0" y="4107"/>
                    <a:pt x="494" y="5062"/>
                  </a:cubicBezTo>
                  <a:cubicBezTo>
                    <a:pt x="700" y="5461"/>
                    <a:pt x="1227" y="5653"/>
                    <a:pt x="1943" y="5653"/>
                  </a:cubicBezTo>
                  <a:cubicBezTo>
                    <a:pt x="2946" y="5653"/>
                    <a:pt x="4320" y="5276"/>
                    <a:pt x="5712" y="4556"/>
                  </a:cubicBezTo>
                  <a:cubicBezTo>
                    <a:pt x="8100" y="3322"/>
                    <a:pt x="9635" y="1546"/>
                    <a:pt x="9141" y="591"/>
                  </a:cubicBezTo>
                  <a:cubicBezTo>
                    <a:pt x="8935" y="193"/>
                    <a:pt x="8409" y="1"/>
                    <a:pt x="76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7"/>
            <p:cNvSpPr/>
            <p:nvPr/>
          </p:nvSpPr>
          <p:spPr>
            <a:xfrm rot="-3715207">
              <a:off x="498366" y="4146230"/>
              <a:ext cx="541718" cy="219655"/>
            </a:xfrm>
            <a:custGeom>
              <a:rect b="b" l="l" r="r" t="t"/>
              <a:pathLst>
                <a:path extrusionOk="0" h="4020" w="9914">
                  <a:moveTo>
                    <a:pt x="6053" y="1"/>
                  </a:moveTo>
                  <a:cubicBezTo>
                    <a:pt x="5633" y="1"/>
                    <a:pt x="5193" y="25"/>
                    <a:pt x="4741" y="75"/>
                  </a:cubicBezTo>
                  <a:cubicBezTo>
                    <a:pt x="2070" y="373"/>
                    <a:pt x="0" y="1481"/>
                    <a:pt x="120" y="2550"/>
                  </a:cubicBezTo>
                  <a:cubicBezTo>
                    <a:pt x="219" y="3438"/>
                    <a:pt x="1798" y="4019"/>
                    <a:pt x="3860" y="4019"/>
                  </a:cubicBezTo>
                  <a:cubicBezTo>
                    <a:pt x="4281" y="4019"/>
                    <a:pt x="4721" y="3995"/>
                    <a:pt x="5173" y="3944"/>
                  </a:cubicBezTo>
                  <a:cubicBezTo>
                    <a:pt x="7844" y="3647"/>
                    <a:pt x="9914" y="2538"/>
                    <a:pt x="9794" y="1470"/>
                  </a:cubicBezTo>
                  <a:cubicBezTo>
                    <a:pt x="9695" y="582"/>
                    <a:pt x="8117" y="1"/>
                    <a:pt x="6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7"/>
            <p:cNvSpPr/>
            <p:nvPr/>
          </p:nvSpPr>
          <p:spPr>
            <a:xfrm rot="-3715207">
              <a:off x="469722" y="4078578"/>
              <a:ext cx="905633" cy="1248428"/>
            </a:xfrm>
            <a:custGeom>
              <a:rect b="b" l="l" r="r" t="t"/>
              <a:pathLst>
                <a:path extrusionOk="0" fill="none" h="22848" w="16574">
                  <a:moveTo>
                    <a:pt x="3387" y="22848"/>
                  </a:moveTo>
                  <a:cubicBezTo>
                    <a:pt x="3387" y="22848"/>
                    <a:pt x="0" y="8482"/>
                    <a:pt x="16574" y="0"/>
                  </a:cubicBezTo>
                </a:path>
              </a:pathLst>
            </a:custGeom>
            <a:solidFill>
              <a:schemeClr val="accent3"/>
            </a:solidFill>
            <a:ln cap="rnd" cmpd="sng" w="19050">
              <a:solidFill>
                <a:schemeClr val="accent3"/>
              </a:solidFill>
              <a:prstDash val="solid"/>
              <a:miter lim="1041"/>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theme" Target="../theme/theme1.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500"/>
              <a:buFont typeface="Suez One"/>
              <a:buNone/>
              <a:defRPr sz="3500">
                <a:solidFill>
                  <a:schemeClr val="lt1"/>
                </a:solidFill>
                <a:latin typeface="Suez One"/>
                <a:ea typeface="Suez One"/>
                <a:cs typeface="Suez One"/>
                <a:sym typeface="Suez One"/>
              </a:defRPr>
            </a:lvl1pPr>
            <a:lvl2pPr lvl="1"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2pPr>
            <a:lvl3pPr lvl="2"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3pPr>
            <a:lvl4pPr lvl="3"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4pPr>
            <a:lvl5pPr lvl="4"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5pPr>
            <a:lvl6pPr lvl="5"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6pPr>
            <a:lvl7pPr lvl="6"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7pPr>
            <a:lvl8pPr lvl="7"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8pPr>
            <a:lvl9pPr lvl="8" rtl="0">
              <a:spcBef>
                <a:spcPts val="0"/>
              </a:spcBef>
              <a:spcAft>
                <a:spcPts val="0"/>
              </a:spcAft>
              <a:buClr>
                <a:schemeClr val="dk1"/>
              </a:buClr>
              <a:buSzPts val="3500"/>
              <a:buFont typeface="Suez One"/>
              <a:buNone/>
              <a:defRPr sz="3500">
                <a:solidFill>
                  <a:schemeClr val="dk1"/>
                </a:solidFill>
                <a:latin typeface="Suez One"/>
                <a:ea typeface="Suez One"/>
                <a:cs typeface="Suez One"/>
                <a:sym typeface="Suez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1pPr>
            <a:lvl2pPr indent="-317500" lvl="1" marL="9144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2pPr>
            <a:lvl3pPr indent="-317500" lvl="2" marL="13716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3pPr>
            <a:lvl4pPr indent="-317500" lvl="3" marL="18288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4pPr>
            <a:lvl5pPr indent="-317500" lvl="4" marL="22860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5pPr>
            <a:lvl6pPr indent="-317500" lvl="5" marL="27432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6pPr>
            <a:lvl7pPr indent="-317500" lvl="6" marL="32004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7pPr>
            <a:lvl8pPr indent="-317500" lvl="7" marL="3657600">
              <a:lnSpc>
                <a:spcPct val="115000"/>
              </a:lnSpc>
              <a:spcBef>
                <a:spcPts val="1600"/>
              </a:spcBef>
              <a:spcAft>
                <a:spcPts val="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8pPr>
            <a:lvl9pPr indent="-317500" lvl="8" marL="4114800">
              <a:lnSpc>
                <a:spcPct val="115000"/>
              </a:lnSpc>
              <a:spcBef>
                <a:spcPts val="1600"/>
              </a:spcBef>
              <a:spcAft>
                <a:spcPts val="1600"/>
              </a:spcAft>
              <a:buClr>
                <a:schemeClr val="dk2"/>
              </a:buClr>
              <a:buSzPts val="1400"/>
              <a:buFont typeface="Merriweather Sans"/>
              <a:buChar char="■"/>
              <a:defRPr>
                <a:solidFill>
                  <a:schemeClr val="dk2"/>
                </a:solidFill>
                <a:latin typeface="Merriweather Sans"/>
                <a:ea typeface="Merriweather Sans"/>
                <a:cs typeface="Merriweather Sans"/>
                <a:sym typeface="Merriweather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50">
          <p15:clr>
            <a:srgbClr val="EA4335"/>
          </p15:clr>
        </p15:guide>
        <p15:guide id="2" orient="horz" pos="337">
          <p15:clr>
            <a:srgbClr val="EA4335"/>
          </p15:clr>
        </p15:guide>
        <p15:guide id="3" pos="5310">
          <p15:clr>
            <a:srgbClr val="EA4335"/>
          </p15:clr>
        </p15:guide>
        <p15:guide id="4" orient="horz" pos="2903">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sp>
        <p:nvSpPr>
          <p:cNvPr id="946" name="Google Shape;946;p38"/>
          <p:cNvSpPr txBox="1"/>
          <p:nvPr>
            <p:ph type="ctrTitle"/>
          </p:nvPr>
        </p:nvSpPr>
        <p:spPr>
          <a:xfrm>
            <a:off x="734325" y="535000"/>
            <a:ext cx="4960800" cy="242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900">
                <a:solidFill>
                  <a:srgbClr val="EF4545"/>
                </a:solidFill>
              </a:rPr>
              <a:t>Crisis Committees</a:t>
            </a:r>
            <a:endParaRPr sz="6400"/>
          </a:p>
        </p:txBody>
      </p:sp>
      <p:sp>
        <p:nvSpPr>
          <p:cNvPr id="947" name="Google Shape;947;p38"/>
          <p:cNvSpPr txBox="1"/>
          <p:nvPr>
            <p:ph idx="1" type="subTitle"/>
          </p:nvPr>
        </p:nvSpPr>
        <p:spPr>
          <a:xfrm>
            <a:off x="1191450" y="3210400"/>
            <a:ext cx="40632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basics of how to do them</a:t>
            </a:r>
            <a:endParaRPr/>
          </a:p>
        </p:txBody>
      </p:sp>
      <p:sp>
        <p:nvSpPr>
          <p:cNvPr id="948" name="Google Shape;948;p38"/>
          <p:cNvSpPr/>
          <p:nvPr/>
        </p:nvSpPr>
        <p:spPr>
          <a:xfrm flipH="1">
            <a:off x="9917986" y="2430689"/>
            <a:ext cx="125167" cy="153463"/>
          </a:xfrm>
          <a:custGeom>
            <a:rect b="b" l="l" r="r" t="t"/>
            <a:pathLst>
              <a:path extrusionOk="0" fill="none" h="1665" w="1358">
                <a:moveTo>
                  <a:pt x="0" y="1"/>
                </a:moveTo>
                <a:cubicBezTo>
                  <a:pt x="162" y="265"/>
                  <a:pt x="467" y="399"/>
                  <a:pt x="700" y="604"/>
                </a:cubicBezTo>
                <a:cubicBezTo>
                  <a:pt x="1015" y="881"/>
                  <a:pt x="1192" y="1279"/>
                  <a:pt x="1358" y="1664"/>
                </a:cubicBezTo>
              </a:path>
            </a:pathLst>
          </a:custGeom>
          <a:solidFill>
            <a:srgbClr val="F9AD4F"/>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8"/>
          <p:cNvSpPr/>
          <p:nvPr/>
        </p:nvSpPr>
        <p:spPr>
          <a:xfrm flipH="1">
            <a:off x="9909967" y="3326472"/>
            <a:ext cx="137333" cy="91433"/>
          </a:xfrm>
          <a:custGeom>
            <a:rect b="b" l="l" r="r" t="t"/>
            <a:pathLst>
              <a:path extrusionOk="0" fill="none" h="992" w="1490">
                <a:moveTo>
                  <a:pt x="1" y="0"/>
                </a:moveTo>
                <a:cubicBezTo>
                  <a:pt x="442" y="405"/>
                  <a:pt x="946" y="741"/>
                  <a:pt x="1490" y="992"/>
                </a:cubicBezTo>
              </a:path>
            </a:pathLst>
          </a:custGeom>
          <a:no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8"/>
          <p:cNvSpPr/>
          <p:nvPr/>
        </p:nvSpPr>
        <p:spPr>
          <a:xfrm flipH="1">
            <a:off x="9957803" y="2998906"/>
            <a:ext cx="120558" cy="90234"/>
          </a:xfrm>
          <a:custGeom>
            <a:rect b="b" l="l" r="r" t="t"/>
            <a:pathLst>
              <a:path extrusionOk="0" fill="none" h="979" w="1308">
                <a:moveTo>
                  <a:pt x="1307" y="978"/>
                </a:moveTo>
                <a:cubicBezTo>
                  <a:pt x="910" y="605"/>
                  <a:pt x="471" y="276"/>
                  <a:pt x="0" y="1"/>
                </a:cubicBezTo>
              </a:path>
            </a:pathLst>
          </a:custGeom>
          <a:solidFill>
            <a:srgbClr val="F9AD4F"/>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8"/>
          <p:cNvSpPr/>
          <p:nvPr/>
        </p:nvSpPr>
        <p:spPr>
          <a:xfrm flipH="1">
            <a:off x="9928769" y="2688299"/>
            <a:ext cx="149223" cy="166920"/>
          </a:xfrm>
          <a:custGeom>
            <a:rect b="b" l="l" r="r" t="t"/>
            <a:pathLst>
              <a:path extrusionOk="0" fill="none" h="1811" w="1619">
                <a:moveTo>
                  <a:pt x="1618" y="1811"/>
                </a:moveTo>
                <a:cubicBezTo>
                  <a:pt x="1215" y="1101"/>
                  <a:pt x="660" y="480"/>
                  <a:pt x="0" y="1"/>
                </a:cubicBezTo>
              </a:path>
            </a:pathLst>
          </a:custGeom>
          <a:solidFill>
            <a:srgbClr val="F9AD4F"/>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2" name="Google Shape;952;p38"/>
          <p:cNvGrpSpPr/>
          <p:nvPr/>
        </p:nvGrpSpPr>
        <p:grpSpPr>
          <a:xfrm>
            <a:off x="1557121" y="3866424"/>
            <a:ext cx="1518187" cy="791099"/>
            <a:chOff x="249290" y="4006892"/>
            <a:chExt cx="1945396" cy="1013710"/>
          </a:xfrm>
        </p:grpSpPr>
        <p:sp>
          <p:nvSpPr>
            <p:cNvPr id="953" name="Google Shape;953;p38"/>
            <p:cNvSpPr/>
            <p:nvPr/>
          </p:nvSpPr>
          <p:spPr>
            <a:xfrm>
              <a:off x="287329" y="4283672"/>
              <a:ext cx="1907357" cy="668134"/>
            </a:xfrm>
            <a:custGeom>
              <a:rect b="b" l="l" r="r" t="t"/>
              <a:pathLst>
                <a:path extrusionOk="0" h="4312" w="10383">
                  <a:moveTo>
                    <a:pt x="1834" y="0"/>
                  </a:moveTo>
                  <a:cubicBezTo>
                    <a:pt x="1663" y="0"/>
                    <a:pt x="1488" y="25"/>
                    <a:pt x="1309" y="75"/>
                  </a:cubicBezTo>
                  <a:cubicBezTo>
                    <a:pt x="842" y="205"/>
                    <a:pt x="514" y="496"/>
                    <a:pt x="284" y="906"/>
                  </a:cubicBezTo>
                  <a:cubicBezTo>
                    <a:pt x="20" y="1377"/>
                    <a:pt x="1" y="1874"/>
                    <a:pt x="149" y="2382"/>
                  </a:cubicBezTo>
                  <a:cubicBezTo>
                    <a:pt x="361" y="3107"/>
                    <a:pt x="833" y="3615"/>
                    <a:pt x="1504" y="3928"/>
                  </a:cubicBezTo>
                  <a:cubicBezTo>
                    <a:pt x="1884" y="4106"/>
                    <a:pt x="2286" y="4192"/>
                    <a:pt x="2702" y="4192"/>
                  </a:cubicBezTo>
                  <a:cubicBezTo>
                    <a:pt x="2808" y="4192"/>
                    <a:pt x="2914" y="4187"/>
                    <a:pt x="3022" y="4176"/>
                  </a:cubicBezTo>
                  <a:cubicBezTo>
                    <a:pt x="3573" y="4119"/>
                    <a:pt x="4107" y="3955"/>
                    <a:pt x="4593" y="3691"/>
                  </a:cubicBezTo>
                  <a:cubicBezTo>
                    <a:pt x="4919" y="3514"/>
                    <a:pt x="5227" y="3307"/>
                    <a:pt x="5514" y="3073"/>
                  </a:cubicBezTo>
                  <a:cubicBezTo>
                    <a:pt x="5797" y="2843"/>
                    <a:pt x="6059" y="2589"/>
                    <a:pt x="6319" y="2332"/>
                  </a:cubicBezTo>
                  <a:cubicBezTo>
                    <a:pt x="6590" y="2065"/>
                    <a:pt x="6858" y="1793"/>
                    <a:pt x="7185" y="1589"/>
                  </a:cubicBezTo>
                  <a:cubicBezTo>
                    <a:pt x="7440" y="1428"/>
                    <a:pt x="7718" y="1360"/>
                    <a:pt x="8010" y="1360"/>
                  </a:cubicBezTo>
                  <a:cubicBezTo>
                    <a:pt x="8056" y="1360"/>
                    <a:pt x="8103" y="1362"/>
                    <a:pt x="8151" y="1365"/>
                  </a:cubicBezTo>
                  <a:cubicBezTo>
                    <a:pt x="8338" y="1379"/>
                    <a:pt x="8522" y="1428"/>
                    <a:pt x="8699" y="1490"/>
                  </a:cubicBezTo>
                  <a:cubicBezTo>
                    <a:pt x="8893" y="1559"/>
                    <a:pt x="9073" y="1657"/>
                    <a:pt x="9225" y="1798"/>
                  </a:cubicBezTo>
                  <a:cubicBezTo>
                    <a:pt x="9504" y="2057"/>
                    <a:pt x="9682" y="2375"/>
                    <a:pt x="9771" y="2745"/>
                  </a:cubicBezTo>
                  <a:cubicBezTo>
                    <a:pt x="9799" y="2860"/>
                    <a:pt x="9813" y="2975"/>
                    <a:pt x="9799" y="3090"/>
                  </a:cubicBezTo>
                  <a:cubicBezTo>
                    <a:pt x="9787" y="3182"/>
                    <a:pt x="9772" y="3279"/>
                    <a:pt x="9731" y="3360"/>
                  </a:cubicBezTo>
                  <a:cubicBezTo>
                    <a:pt x="9607" y="3607"/>
                    <a:pt x="9399" y="3719"/>
                    <a:pt x="9125" y="3719"/>
                  </a:cubicBezTo>
                  <a:cubicBezTo>
                    <a:pt x="9120" y="3719"/>
                    <a:pt x="9114" y="3719"/>
                    <a:pt x="9109" y="3719"/>
                  </a:cubicBezTo>
                  <a:cubicBezTo>
                    <a:pt x="8907" y="3716"/>
                    <a:pt x="8723" y="3556"/>
                    <a:pt x="8681" y="3387"/>
                  </a:cubicBezTo>
                  <a:cubicBezTo>
                    <a:pt x="8599" y="3052"/>
                    <a:pt x="8659" y="2753"/>
                    <a:pt x="8904" y="2499"/>
                  </a:cubicBezTo>
                  <a:cubicBezTo>
                    <a:pt x="8923" y="2480"/>
                    <a:pt x="8946" y="2462"/>
                    <a:pt x="8959" y="2438"/>
                  </a:cubicBezTo>
                  <a:cubicBezTo>
                    <a:pt x="8974" y="2414"/>
                    <a:pt x="8966" y="2380"/>
                    <a:pt x="8941" y="2365"/>
                  </a:cubicBezTo>
                  <a:cubicBezTo>
                    <a:pt x="8918" y="2351"/>
                    <a:pt x="8892" y="2343"/>
                    <a:pt x="8865" y="2340"/>
                  </a:cubicBezTo>
                  <a:cubicBezTo>
                    <a:pt x="8853" y="2339"/>
                    <a:pt x="8841" y="2339"/>
                    <a:pt x="8829" y="2339"/>
                  </a:cubicBezTo>
                  <a:cubicBezTo>
                    <a:pt x="8730" y="2339"/>
                    <a:pt x="8632" y="2362"/>
                    <a:pt x="8544" y="2408"/>
                  </a:cubicBezTo>
                  <a:cubicBezTo>
                    <a:pt x="8199" y="2590"/>
                    <a:pt x="8007" y="2880"/>
                    <a:pt x="7985" y="3268"/>
                  </a:cubicBezTo>
                  <a:cubicBezTo>
                    <a:pt x="7959" y="3722"/>
                    <a:pt x="8278" y="4141"/>
                    <a:pt x="8726" y="4268"/>
                  </a:cubicBezTo>
                  <a:cubicBezTo>
                    <a:pt x="8850" y="4302"/>
                    <a:pt x="8975" y="4311"/>
                    <a:pt x="9102" y="4311"/>
                  </a:cubicBezTo>
                  <a:cubicBezTo>
                    <a:pt x="9125" y="4311"/>
                    <a:pt x="9147" y="4311"/>
                    <a:pt x="9170" y="4310"/>
                  </a:cubicBezTo>
                  <a:cubicBezTo>
                    <a:pt x="9433" y="4306"/>
                    <a:pt x="9667" y="4213"/>
                    <a:pt x="9879" y="4065"/>
                  </a:cubicBezTo>
                  <a:cubicBezTo>
                    <a:pt x="10069" y="3937"/>
                    <a:pt x="10209" y="3749"/>
                    <a:pt x="10279" y="3530"/>
                  </a:cubicBezTo>
                  <a:cubicBezTo>
                    <a:pt x="10328" y="3377"/>
                    <a:pt x="10356" y="3219"/>
                    <a:pt x="10363" y="3060"/>
                  </a:cubicBezTo>
                  <a:cubicBezTo>
                    <a:pt x="10382" y="2691"/>
                    <a:pt x="10290" y="2347"/>
                    <a:pt x="10127" y="2021"/>
                  </a:cubicBezTo>
                  <a:cubicBezTo>
                    <a:pt x="9947" y="1665"/>
                    <a:pt x="9676" y="1394"/>
                    <a:pt x="9318" y="1219"/>
                  </a:cubicBezTo>
                  <a:cubicBezTo>
                    <a:pt x="9013" y="1070"/>
                    <a:pt x="8702" y="995"/>
                    <a:pt x="8386" y="995"/>
                  </a:cubicBezTo>
                  <a:cubicBezTo>
                    <a:pt x="8168" y="995"/>
                    <a:pt x="7947" y="1031"/>
                    <a:pt x="7724" y="1103"/>
                  </a:cubicBezTo>
                  <a:cubicBezTo>
                    <a:pt x="7300" y="1240"/>
                    <a:pt x="6939" y="1482"/>
                    <a:pt x="6612" y="1776"/>
                  </a:cubicBezTo>
                  <a:cubicBezTo>
                    <a:pt x="6305" y="2053"/>
                    <a:pt x="6013" y="2347"/>
                    <a:pt x="5710" y="2630"/>
                  </a:cubicBezTo>
                  <a:cubicBezTo>
                    <a:pt x="5304" y="3009"/>
                    <a:pt x="4857" y="3334"/>
                    <a:pt x="4357" y="3577"/>
                  </a:cubicBezTo>
                  <a:cubicBezTo>
                    <a:pt x="3970" y="3766"/>
                    <a:pt x="3569" y="3927"/>
                    <a:pt x="3113" y="3927"/>
                  </a:cubicBezTo>
                  <a:cubicBezTo>
                    <a:pt x="3101" y="3927"/>
                    <a:pt x="3089" y="3926"/>
                    <a:pt x="3078" y="3926"/>
                  </a:cubicBezTo>
                  <a:cubicBezTo>
                    <a:pt x="3039" y="3929"/>
                    <a:pt x="3001" y="3930"/>
                    <a:pt x="2962" y="3930"/>
                  </a:cubicBezTo>
                  <a:cubicBezTo>
                    <a:pt x="2812" y="3930"/>
                    <a:pt x="2662" y="3909"/>
                    <a:pt x="2518" y="3865"/>
                  </a:cubicBezTo>
                  <a:cubicBezTo>
                    <a:pt x="2182" y="3766"/>
                    <a:pt x="1865" y="3619"/>
                    <a:pt x="1584" y="3412"/>
                  </a:cubicBezTo>
                  <a:cubicBezTo>
                    <a:pt x="1159" y="3100"/>
                    <a:pt x="925" y="2675"/>
                    <a:pt x="889" y="2148"/>
                  </a:cubicBezTo>
                  <a:cubicBezTo>
                    <a:pt x="851" y="1622"/>
                    <a:pt x="1212" y="1097"/>
                    <a:pt x="1725" y="922"/>
                  </a:cubicBezTo>
                  <a:cubicBezTo>
                    <a:pt x="1808" y="892"/>
                    <a:pt x="1895" y="877"/>
                    <a:pt x="1981" y="877"/>
                  </a:cubicBezTo>
                  <a:cubicBezTo>
                    <a:pt x="2092" y="877"/>
                    <a:pt x="2203" y="902"/>
                    <a:pt x="2305" y="950"/>
                  </a:cubicBezTo>
                  <a:cubicBezTo>
                    <a:pt x="2837" y="1191"/>
                    <a:pt x="2911" y="1793"/>
                    <a:pt x="2732" y="2123"/>
                  </a:cubicBezTo>
                  <a:cubicBezTo>
                    <a:pt x="2603" y="2360"/>
                    <a:pt x="2439" y="2563"/>
                    <a:pt x="2192" y="2688"/>
                  </a:cubicBezTo>
                  <a:cubicBezTo>
                    <a:pt x="2171" y="2698"/>
                    <a:pt x="2152" y="2710"/>
                    <a:pt x="2135" y="2723"/>
                  </a:cubicBezTo>
                  <a:cubicBezTo>
                    <a:pt x="2090" y="2758"/>
                    <a:pt x="2098" y="2816"/>
                    <a:pt x="2149" y="2843"/>
                  </a:cubicBezTo>
                  <a:cubicBezTo>
                    <a:pt x="2260" y="2899"/>
                    <a:pt x="2375" y="2923"/>
                    <a:pt x="2491" y="2923"/>
                  </a:cubicBezTo>
                  <a:cubicBezTo>
                    <a:pt x="2570" y="2923"/>
                    <a:pt x="2650" y="2912"/>
                    <a:pt x="2730" y="2891"/>
                  </a:cubicBezTo>
                  <a:cubicBezTo>
                    <a:pt x="2896" y="2846"/>
                    <a:pt x="3049" y="2762"/>
                    <a:pt x="3176" y="2646"/>
                  </a:cubicBezTo>
                  <a:cubicBezTo>
                    <a:pt x="3575" y="2285"/>
                    <a:pt x="3700" y="1837"/>
                    <a:pt x="3567" y="1323"/>
                  </a:cubicBezTo>
                  <a:cubicBezTo>
                    <a:pt x="3452" y="880"/>
                    <a:pt x="3207" y="519"/>
                    <a:pt x="2806" y="280"/>
                  </a:cubicBezTo>
                  <a:cubicBezTo>
                    <a:pt x="2495" y="96"/>
                    <a:pt x="2172" y="0"/>
                    <a:pt x="183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8"/>
            <p:cNvSpPr/>
            <p:nvPr/>
          </p:nvSpPr>
          <p:spPr>
            <a:xfrm>
              <a:off x="1339195" y="4638192"/>
              <a:ext cx="292634" cy="335151"/>
            </a:xfrm>
            <a:custGeom>
              <a:rect b="b" l="l" r="r" t="t"/>
              <a:pathLst>
                <a:path extrusionOk="0" h="2163" w="1593">
                  <a:moveTo>
                    <a:pt x="1471" y="0"/>
                  </a:moveTo>
                  <a:cubicBezTo>
                    <a:pt x="1441" y="0"/>
                    <a:pt x="1412" y="14"/>
                    <a:pt x="1392" y="38"/>
                  </a:cubicBezTo>
                  <a:cubicBezTo>
                    <a:pt x="1347" y="87"/>
                    <a:pt x="1306" y="138"/>
                    <a:pt x="1266" y="192"/>
                  </a:cubicBezTo>
                  <a:cubicBezTo>
                    <a:pt x="1038" y="497"/>
                    <a:pt x="807" y="800"/>
                    <a:pt x="547" y="1079"/>
                  </a:cubicBezTo>
                  <a:cubicBezTo>
                    <a:pt x="426" y="1207"/>
                    <a:pt x="319" y="1348"/>
                    <a:pt x="211" y="1487"/>
                  </a:cubicBezTo>
                  <a:cubicBezTo>
                    <a:pt x="160" y="1553"/>
                    <a:pt x="114" y="1622"/>
                    <a:pt x="75" y="1695"/>
                  </a:cubicBezTo>
                  <a:cubicBezTo>
                    <a:pt x="46" y="1748"/>
                    <a:pt x="28" y="1806"/>
                    <a:pt x="21" y="1867"/>
                  </a:cubicBezTo>
                  <a:cubicBezTo>
                    <a:pt x="1" y="2046"/>
                    <a:pt x="110" y="2162"/>
                    <a:pt x="324" y="2162"/>
                  </a:cubicBezTo>
                  <a:cubicBezTo>
                    <a:pt x="325" y="2162"/>
                    <a:pt x="326" y="2162"/>
                    <a:pt x="327" y="2162"/>
                  </a:cubicBezTo>
                  <a:cubicBezTo>
                    <a:pt x="363" y="2151"/>
                    <a:pt x="434" y="2137"/>
                    <a:pt x="498" y="2107"/>
                  </a:cubicBezTo>
                  <a:cubicBezTo>
                    <a:pt x="610" y="2055"/>
                    <a:pt x="698" y="1971"/>
                    <a:pt x="774" y="1875"/>
                  </a:cubicBezTo>
                  <a:cubicBezTo>
                    <a:pt x="883" y="1736"/>
                    <a:pt x="978" y="1586"/>
                    <a:pt x="1056" y="1428"/>
                  </a:cubicBezTo>
                  <a:cubicBezTo>
                    <a:pt x="1260" y="1022"/>
                    <a:pt x="1419" y="598"/>
                    <a:pt x="1566" y="170"/>
                  </a:cubicBezTo>
                  <a:cubicBezTo>
                    <a:pt x="1572" y="155"/>
                    <a:pt x="1576" y="139"/>
                    <a:pt x="1581" y="123"/>
                  </a:cubicBezTo>
                  <a:cubicBezTo>
                    <a:pt x="1592" y="67"/>
                    <a:pt x="1569" y="30"/>
                    <a:pt x="1512" y="9"/>
                  </a:cubicBezTo>
                  <a:cubicBezTo>
                    <a:pt x="1499" y="3"/>
                    <a:pt x="1485" y="0"/>
                    <a:pt x="1471"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8"/>
            <p:cNvSpPr/>
            <p:nvPr/>
          </p:nvSpPr>
          <p:spPr>
            <a:xfrm>
              <a:off x="1566432" y="4837299"/>
              <a:ext cx="115547" cy="183303"/>
            </a:xfrm>
            <a:custGeom>
              <a:rect b="b" l="l" r="r" t="t"/>
              <a:pathLst>
                <a:path extrusionOk="0" h="1183" w="629">
                  <a:moveTo>
                    <a:pt x="487" y="0"/>
                  </a:moveTo>
                  <a:cubicBezTo>
                    <a:pt x="458" y="0"/>
                    <a:pt x="427" y="16"/>
                    <a:pt x="400" y="47"/>
                  </a:cubicBezTo>
                  <a:cubicBezTo>
                    <a:pt x="390" y="60"/>
                    <a:pt x="380" y="73"/>
                    <a:pt x="371" y="88"/>
                  </a:cubicBezTo>
                  <a:cubicBezTo>
                    <a:pt x="238" y="309"/>
                    <a:pt x="125" y="544"/>
                    <a:pt x="35" y="787"/>
                  </a:cubicBezTo>
                  <a:cubicBezTo>
                    <a:pt x="10" y="859"/>
                    <a:pt x="0" y="936"/>
                    <a:pt x="7" y="1013"/>
                  </a:cubicBezTo>
                  <a:cubicBezTo>
                    <a:pt x="16" y="1118"/>
                    <a:pt x="93" y="1182"/>
                    <a:pt x="186" y="1182"/>
                  </a:cubicBezTo>
                  <a:cubicBezTo>
                    <a:pt x="210" y="1182"/>
                    <a:pt x="234" y="1178"/>
                    <a:pt x="259" y="1170"/>
                  </a:cubicBezTo>
                  <a:cubicBezTo>
                    <a:pt x="310" y="1150"/>
                    <a:pt x="359" y="1124"/>
                    <a:pt x="402" y="1089"/>
                  </a:cubicBezTo>
                  <a:cubicBezTo>
                    <a:pt x="473" y="1035"/>
                    <a:pt x="516" y="957"/>
                    <a:pt x="551" y="874"/>
                  </a:cubicBezTo>
                  <a:cubicBezTo>
                    <a:pt x="610" y="734"/>
                    <a:pt x="627" y="588"/>
                    <a:pt x="628" y="437"/>
                  </a:cubicBezTo>
                  <a:cubicBezTo>
                    <a:pt x="622" y="354"/>
                    <a:pt x="616" y="272"/>
                    <a:pt x="607" y="191"/>
                  </a:cubicBezTo>
                  <a:cubicBezTo>
                    <a:pt x="601" y="152"/>
                    <a:pt x="592" y="115"/>
                    <a:pt x="578" y="78"/>
                  </a:cubicBezTo>
                  <a:cubicBezTo>
                    <a:pt x="559" y="27"/>
                    <a:pt x="524" y="0"/>
                    <a:pt x="487"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8"/>
            <p:cNvSpPr/>
            <p:nvPr/>
          </p:nvSpPr>
          <p:spPr>
            <a:xfrm>
              <a:off x="540100" y="4534842"/>
              <a:ext cx="133366" cy="97462"/>
            </a:xfrm>
            <a:custGeom>
              <a:rect b="b" l="l" r="r" t="t"/>
              <a:pathLst>
                <a:path extrusionOk="0" h="629" w="726">
                  <a:moveTo>
                    <a:pt x="369" y="0"/>
                  </a:moveTo>
                  <a:cubicBezTo>
                    <a:pt x="267" y="0"/>
                    <a:pt x="181" y="52"/>
                    <a:pt x="107" y="132"/>
                  </a:cubicBezTo>
                  <a:cubicBezTo>
                    <a:pt x="23" y="227"/>
                    <a:pt x="0" y="340"/>
                    <a:pt x="54" y="457"/>
                  </a:cubicBezTo>
                  <a:cubicBezTo>
                    <a:pt x="106" y="572"/>
                    <a:pt x="206" y="627"/>
                    <a:pt x="339" y="628"/>
                  </a:cubicBezTo>
                  <a:cubicBezTo>
                    <a:pt x="344" y="628"/>
                    <a:pt x="350" y="629"/>
                    <a:pt x="356" y="629"/>
                  </a:cubicBezTo>
                  <a:cubicBezTo>
                    <a:pt x="468" y="629"/>
                    <a:pt x="607" y="534"/>
                    <a:pt x="657" y="408"/>
                  </a:cubicBezTo>
                  <a:cubicBezTo>
                    <a:pt x="726" y="237"/>
                    <a:pt x="641" y="67"/>
                    <a:pt x="464" y="15"/>
                  </a:cubicBezTo>
                  <a:cubicBezTo>
                    <a:pt x="431" y="5"/>
                    <a:pt x="399" y="0"/>
                    <a:pt x="369"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8"/>
            <p:cNvSpPr/>
            <p:nvPr/>
          </p:nvSpPr>
          <p:spPr>
            <a:xfrm>
              <a:off x="249290" y="4006892"/>
              <a:ext cx="151920" cy="129536"/>
            </a:xfrm>
            <a:custGeom>
              <a:rect b="b" l="l" r="r" t="t"/>
              <a:pathLst>
                <a:path extrusionOk="0" h="836" w="827">
                  <a:moveTo>
                    <a:pt x="438" y="0"/>
                  </a:moveTo>
                  <a:cubicBezTo>
                    <a:pt x="187" y="0"/>
                    <a:pt x="3" y="167"/>
                    <a:pt x="2" y="408"/>
                  </a:cubicBezTo>
                  <a:cubicBezTo>
                    <a:pt x="0" y="630"/>
                    <a:pt x="176" y="836"/>
                    <a:pt x="396" y="836"/>
                  </a:cubicBezTo>
                  <a:cubicBezTo>
                    <a:pt x="596" y="836"/>
                    <a:pt x="826" y="656"/>
                    <a:pt x="820" y="435"/>
                  </a:cubicBezTo>
                  <a:cubicBezTo>
                    <a:pt x="823" y="212"/>
                    <a:pt x="647" y="6"/>
                    <a:pt x="450" y="0"/>
                  </a:cubicBezTo>
                  <a:cubicBezTo>
                    <a:pt x="446" y="0"/>
                    <a:pt x="442" y="0"/>
                    <a:pt x="438"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8"/>
            <p:cNvSpPr/>
            <p:nvPr/>
          </p:nvSpPr>
          <p:spPr>
            <a:xfrm>
              <a:off x="1155223" y="4505324"/>
              <a:ext cx="129509" cy="111252"/>
            </a:xfrm>
            <a:custGeom>
              <a:rect b="b" l="l" r="r" t="t"/>
              <a:pathLst>
                <a:path extrusionOk="0" h="718" w="705">
                  <a:moveTo>
                    <a:pt x="353" y="0"/>
                  </a:moveTo>
                  <a:cubicBezTo>
                    <a:pt x="349" y="0"/>
                    <a:pt x="345" y="0"/>
                    <a:pt x="342" y="0"/>
                  </a:cubicBezTo>
                  <a:cubicBezTo>
                    <a:pt x="157" y="6"/>
                    <a:pt x="1" y="169"/>
                    <a:pt x="1" y="359"/>
                  </a:cubicBezTo>
                  <a:cubicBezTo>
                    <a:pt x="1" y="549"/>
                    <a:pt x="174" y="718"/>
                    <a:pt x="365" y="718"/>
                  </a:cubicBezTo>
                  <a:cubicBezTo>
                    <a:pt x="371" y="718"/>
                    <a:pt x="376" y="717"/>
                    <a:pt x="381" y="717"/>
                  </a:cubicBezTo>
                  <a:cubicBezTo>
                    <a:pt x="559" y="709"/>
                    <a:pt x="704" y="555"/>
                    <a:pt x="700" y="378"/>
                  </a:cubicBezTo>
                  <a:cubicBezTo>
                    <a:pt x="696" y="166"/>
                    <a:pt x="543" y="0"/>
                    <a:pt x="353" y="0"/>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9" name="Google Shape;959;p38"/>
          <p:cNvGrpSpPr/>
          <p:nvPr/>
        </p:nvGrpSpPr>
        <p:grpSpPr>
          <a:xfrm>
            <a:off x="3364351" y="3866303"/>
            <a:ext cx="1524620" cy="791099"/>
            <a:chOff x="7014924" y="4006738"/>
            <a:chExt cx="1953639" cy="1013710"/>
          </a:xfrm>
        </p:grpSpPr>
        <p:sp>
          <p:nvSpPr>
            <p:cNvPr id="960" name="Google Shape;960;p38"/>
            <p:cNvSpPr/>
            <p:nvPr/>
          </p:nvSpPr>
          <p:spPr>
            <a:xfrm>
              <a:off x="8543492" y="4534997"/>
              <a:ext cx="140163" cy="97307"/>
            </a:xfrm>
            <a:custGeom>
              <a:rect b="b" l="l" r="r" t="t"/>
              <a:pathLst>
                <a:path extrusionOk="0" h="628" w="763">
                  <a:moveTo>
                    <a:pt x="338" y="1"/>
                  </a:moveTo>
                  <a:cubicBezTo>
                    <a:pt x="143" y="1"/>
                    <a:pt x="1" y="190"/>
                    <a:pt x="58" y="379"/>
                  </a:cubicBezTo>
                  <a:cubicBezTo>
                    <a:pt x="100" y="521"/>
                    <a:pt x="253" y="627"/>
                    <a:pt x="374" y="627"/>
                  </a:cubicBezTo>
                  <a:cubicBezTo>
                    <a:pt x="380" y="627"/>
                    <a:pt x="386" y="627"/>
                    <a:pt x="391" y="627"/>
                  </a:cubicBezTo>
                  <a:cubicBezTo>
                    <a:pt x="617" y="627"/>
                    <a:pt x="762" y="421"/>
                    <a:pt x="675" y="220"/>
                  </a:cubicBezTo>
                  <a:cubicBezTo>
                    <a:pt x="615" y="82"/>
                    <a:pt x="500" y="8"/>
                    <a:pt x="353" y="1"/>
                  </a:cubicBezTo>
                  <a:cubicBezTo>
                    <a:pt x="348" y="1"/>
                    <a:pt x="343" y="1"/>
                    <a:pt x="338"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8"/>
            <p:cNvSpPr/>
            <p:nvPr/>
          </p:nvSpPr>
          <p:spPr>
            <a:xfrm>
              <a:off x="7014924" y="4283052"/>
              <a:ext cx="1908643" cy="668598"/>
            </a:xfrm>
            <a:custGeom>
              <a:rect b="b" l="l" r="r" t="t"/>
              <a:pathLst>
                <a:path extrusionOk="0" h="4315" w="10390">
                  <a:moveTo>
                    <a:pt x="8613" y="0"/>
                  </a:moveTo>
                  <a:cubicBezTo>
                    <a:pt x="8522" y="0"/>
                    <a:pt x="8431" y="8"/>
                    <a:pt x="8338" y="23"/>
                  </a:cubicBezTo>
                  <a:cubicBezTo>
                    <a:pt x="7610" y="147"/>
                    <a:pt x="7111" y="545"/>
                    <a:pt x="6873" y="1254"/>
                  </a:cubicBezTo>
                  <a:cubicBezTo>
                    <a:pt x="6779" y="1527"/>
                    <a:pt x="6780" y="1826"/>
                    <a:pt x="6875" y="2100"/>
                  </a:cubicBezTo>
                  <a:cubicBezTo>
                    <a:pt x="7013" y="2505"/>
                    <a:pt x="7291" y="2772"/>
                    <a:pt x="7698" y="2897"/>
                  </a:cubicBezTo>
                  <a:cubicBezTo>
                    <a:pt x="7772" y="2920"/>
                    <a:pt x="7849" y="2931"/>
                    <a:pt x="7926" y="2931"/>
                  </a:cubicBezTo>
                  <a:cubicBezTo>
                    <a:pt x="8047" y="2931"/>
                    <a:pt x="8168" y="2903"/>
                    <a:pt x="8278" y="2845"/>
                  </a:cubicBezTo>
                  <a:cubicBezTo>
                    <a:pt x="8323" y="2823"/>
                    <a:pt x="8332" y="2768"/>
                    <a:pt x="8296" y="2736"/>
                  </a:cubicBezTo>
                  <a:cubicBezTo>
                    <a:pt x="8280" y="2722"/>
                    <a:pt x="8261" y="2710"/>
                    <a:pt x="8241" y="2700"/>
                  </a:cubicBezTo>
                  <a:cubicBezTo>
                    <a:pt x="8010" y="2585"/>
                    <a:pt x="7853" y="2398"/>
                    <a:pt x="7720" y="2183"/>
                  </a:cubicBezTo>
                  <a:cubicBezTo>
                    <a:pt x="7517" y="1854"/>
                    <a:pt x="7589" y="1389"/>
                    <a:pt x="7862" y="1131"/>
                  </a:cubicBezTo>
                  <a:cubicBezTo>
                    <a:pt x="8023" y="977"/>
                    <a:pt x="8222" y="881"/>
                    <a:pt x="8437" y="881"/>
                  </a:cubicBezTo>
                  <a:cubicBezTo>
                    <a:pt x="8543" y="881"/>
                    <a:pt x="8652" y="904"/>
                    <a:pt x="8762" y="954"/>
                  </a:cubicBezTo>
                  <a:cubicBezTo>
                    <a:pt x="9048" y="1083"/>
                    <a:pt x="9271" y="1282"/>
                    <a:pt x="9415" y="1564"/>
                  </a:cubicBezTo>
                  <a:cubicBezTo>
                    <a:pt x="9494" y="1717"/>
                    <a:pt x="9536" y="1886"/>
                    <a:pt x="9535" y="2058"/>
                  </a:cubicBezTo>
                  <a:cubicBezTo>
                    <a:pt x="9534" y="2305"/>
                    <a:pt x="9479" y="2541"/>
                    <a:pt x="9383" y="2765"/>
                  </a:cubicBezTo>
                  <a:cubicBezTo>
                    <a:pt x="9352" y="2837"/>
                    <a:pt x="9313" y="2904"/>
                    <a:pt x="9268" y="2967"/>
                  </a:cubicBezTo>
                  <a:cubicBezTo>
                    <a:pt x="9092" y="3220"/>
                    <a:pt x="8874" y="3427"/>
                    <a:pt x="8599" y="3571"/>
                  </a:cubicBezTo>
                  <a:cubicBezTo>
                    <a:pt x="8510" y="3617"/>
                    <a:pt x="8420" y="3659"/>
                    <a:pt x="8332" y="3705"/>
                  </a:cubicBezTo>
                  <a:cubicBezTo>
                    <a:pt x="8024" y="3870"/>
                    <a:pt x="7699" y="3934"/>
                    <a:pt x="7364" y="3934"/>
                  </a:cubicBezTo>
                  <a:cubicBezTo>
                    <a:pt x="7258" y="3934"/>
                    <a:pt x="7152" y="3928"/>
                    <a:pt x="7045" y="3916"/>
                  </a:cubicBezTo>
                  <a:cubicBezTo>
                    <a:pt x="6990" y="3909"/>
                    <a:pt x="6936" y="3898"/>
                    <a:pt x="6883" y="3883"/>
                  </a:cubicBezTo>
                  <a:cubicBezTo>
                    <a:pt x="6507" y="3785"/>
                    <a:pt x="6149" y="3646"/>
                    <a:pt x="5813" y="3448"/>
                  </a:cubicBezTo>
                  <a:cubicBezTo>
                    <a:pt x="5551" y="3295"/>
                    <a:pt x="5299" y="3124"/>
                    <a:pt x="5062" y="2934"/>
                  </a:cubicBezTo>
                  <a:cubicBezTo>
                    <a:pt x="4772" y="2702"/>
                    <a:pt x="4503" y="2447"/>
                    <a:pt x="4242" y="2185"/>
                  </a:cubicBezTo>
                  <a:cubicBezTo>
                    <a:pt x="3929" y="1873"/>
                    <a:pt x="3606" y="1573"/>
                    <a:pt x="3222" y="1346"/>
                  </a:cubicBezTo>
                  <a:cubicBezTo>
                    <a:pt x="2845" y="1124"/>
                    <a:pt x="2455" y="1001"/>
                    <a:pt x="2047" y="1001"/>
                  </a:cubicBezTo>
                  <a:cubicBezTo>
                    <a:pt x="1844" y="1001"/>
                    <a:pt x="1637" y="1031"/>
                    <a:pt x="1424" y="1095"/>
                  </a:cubicBezTo>
                  <a:cubicBezTo>
                    <a:pt x="977" y="1231"/>
                    <a:pt x="620" y="1488"/>
                    <a:pt x="377" y="1886"/>
                  </a:cubicBezTo>
                  <a:cubicBezTo>
                    <a:pt x="113" y="2319"/>
                    <a:pt x="1" y="2790"/>
                    <a:pt x="84" y="3298"/>
                  </a:cubicBezTo>
                  <a:cubicBezTo>
                    <a:pt x="151" y="3703"/>
                    <a:pt x="360" y="4001"/>
                    <a:pt x="732" y="4182"/>
                  </a:cubicBezTo>
                  <a:cubicBezTo>
                    <a:pt x="907" y="4267"/>
                    <a:pt x="1088" y="4314"/>
                    <a:pt x="1281" y="4314"/>
                  </a:cubicBezTo>
                  <a:cubicBezTo>
                    <a:pt x="1295" y="4314"/>
                    <a:pt x="1309" y="4314"/>
                    <a:pt x="1324" y="4313"/>
                  </a:cubicBezTo>
                  <a:cubicBezTo>
                    <a:pt x="1346" y="4313"/>
                    <a:pt x="1368" y="4314"/>
                    <a:pt x="1390" y="4314"/>
                  </a:cubicBezTo>
                  <a:cubicBezTo>
                    <a:pt x="1401" y="4314"/>
                    <a:pt x="1412" y="4314"/>
                    <a:pt x="1422" y="4313"/>
                  </a:cubicBezTo>
                  <a:cubicBezTo>
                    <a:pt x="1461" y="4312"/>
                    <a:pt x="1499" y="4309"/>
                    <a:pt x="1538" y="4304"/>
                  </a:cubicBezTo>
                  <a:cubicBezTo>
                    <a:pt x="1956" y="4238"/>
                    <a:pt x="2250" y="4010"/>
                    <a:pt x="2390" y="3610"/>
                  </a:cubicBezTo>
                  <a:cubicBezTo>
                    <a:pt x="2550" y="3157"/>
                    <a:pt x="2323" y="2612"/>
                    <a:pt x="1844" y="2396"/>
                  </a:cubicBezTo>
                  <a:cubicBezTo>
                    <a:pt x="1764" y="2360"/>
                    <a:pt x="1677" y="2343"/>
                    <a:pt x="1589" y="2343"/>
                  </a:cubicBezTo>
                  <a:cubicBezTo>
                    <a:pt x="1572" y="2343"/>
                    <a:pt x="1554" y="2343"/>
                    <a:pt x="1537" y="2345"/>
                  </a:cubicBezTo>
                  <a:cubicBezTo>
                    <a:pt x="1500" y="2348"/>
                    <a:pt x="1468" y="2364"/>
                    <a:pt x="1462" y="2398"/>
                  </a:cubicBezTo>
                  <a:cubicBezTo>
                    <a:pt x="1461" y="2425"/>
                    <a:pt x="1469" y="2452"/>
                    <a:pt x="1486" y="2471"/>
                  </a:cubicBezTo>
                  <a:cubicBezTo>
                    <a:pt x="1531" y="2527"/>
                    <a:pt x="1593" y="2571"/>
                    <a:pt x="1630" y="2630"/>
                  </a:cubicBezTo>
                  <a:cubicBezTo>
                    <a:pt x="1768" y="2864"/>
                    <a:pt x="1817" y="3113"/>
                    <a:pt x="1742" y="3378"/>
                  </a:cubicBezTo>
                  <a:cubicBezTo>
                    <a:pt x="1684" y="3589"/>
                    <a:pt x="1518" y="3720"/>
                    <a:pt x="1302" y="3720"/>
                  </a:cubicBezTo>
                  <a:cubicBezTo>
                    <a:pt x="1299" y="3720"/>
                    <a:pt x="1295" y="3720"/>
                    <a:pt x="1292" y="3720"/>
                  </a:cubicBezTo>
                  <a:cubicBezTo>
                    <a:pt x="1215" y="3718"/>
                    <a:pt x="1138" y="3708"/>
                    <a:pt x="1063" y="3688"/>
                  </a:cubicBezTo>
                  <a:cubicBezTo>
                    <a:pt x="851" y="3633"/>
                    <a:pt x="729" y="3477"/>
                    <a:pt x="657" y="3284"/>
                  </a:cubicBezTo>
                  <a:cubicBezTo>
                    <a:pt x="609" y="3154"/>
                    <a:pt x="605" y="3013"/>
                    <a:pt x="626" y="2874"/>
                  </a:cubicBezTo>
                  <a:cubicBezTo>
                    <a:pt x="666" y="2623"/>
                    <a:pt x="757" y="2381"/>
                    <a:pt x="893" y="2166"/>
                  </a:cubicBezTo>
                  <a:cubicBezTo>
                    <a:pt x="1075" y="1879"/>
                    <a:pt x="1315" y="1656"/>
                    <a:pt x="1634" y="1528"/>
                  </a:cubicBezTo>
                  <a:cubicBezTo>
                    <a:pt x="1726" y="1491"/>
                    <a:pt x="1822" y="1464"/>
                    <a:pt x="1918" y="1435"/>
                  </a:cubicBezTo>
                  <a:cubicBezTo>
                    <a:pt x="2081" y="1387"/>
                    <a:pt x="2243" y="1363"/>
                    <a:pt x="2405" y="1363"/>
                  </a:cubicBezTo>
                  <a:cubicBezTo>
                    <a:pt x="2612" y="1363"/>
                    <a:pt x="2818" y="1403"/>
                    <a:pt x="3023" y="1480"/>
                  </a:cubicBezTo>
                  <a:cubicBezTo>
                    <a:pt x="3069" y="1496"/>
                    <a:pt x="3114" y="1518"/>
                    <a:pt x="3156" y="1542"/>
                  </a:cubicBezTo>
                  <a:cubicBezTo>
                    <a:pt x="3349" y="1663"/>
                    <a:pt x="3535" y="1791"/>
                    <a:pt x="3700" y="1949"/>
                  </a:cubicBezTo>
                  <a:cubicBezTo>
                    <a:pt x="3981" y="2222"/>
                    <a:pt x="4266" y="2492"/>
                    <a:pt x="4549" y="2763"/>
                  </a:cubicBezTo>
                  <a:cubicBezTo>
                    <a:pt x="4841" y="3043"/>
                    <a:pt x="5162" y="3286"/>
                    <a:pt x="5503" y="3504"/>
                  </a:cubicBezTo>
                  <a:cubicBezTo>
                    <a:pt x="6030" y="3843"/>
                    <a:pt x="6599" y="4074"/>
                    <a:pt x="7223" y="4157"/>
                  </a:cubicBezTo>
                  <a:cubicBezTo>
                    <a:pt x="7379" y="4178"/>
                    <a:pt x="7535" y="4202"/>
                    <a:pt x="7693" y="4202"/>
                  </a:cubicBezTo>
                  <a:cubicBezTo>
                    <a:pt x="7728" y="4202"/>
                    <a:pt x="7764" y="4200"/>
                    <a:pt x="7801" y="4198"/>
                  </a:cubicBezTo>
                  <a:cubicBezTo>
                    <a:pt x="8016" y="4180"/>
                    <a:pt x="8229" y="4153"/>
                    <a:pt x="8438" y="4100"/>
                  </a:cubicBezTo>
                  <a:cubicBezTo>
                    <a:pt x="9181" y="3915"/>
                    <a:pt x="9737" y="3483"/>
                    <a:pt x="10104" y="2813"/>
                  </a:cubicBezTo>
                  <a:cubicBezTo>
                    <a:pt x="10232" y="2579"/>
                    <a:pt x="10295" y="2322"/>
                    <a:pt x="10339" y="2058"/>
                  </a:cubicBezTo>
                  <a:cubicBezTo>
                    <a:pt x="10390" y="1763"/>
                    <a:pt x="10361" y="1459"/>
                    <a:pt x="10257" y="1178"/>
                  </a:cubicBezTo>
                  <a:cubicBezTo>
                    <a:pt x="10106" y="765"/>
                    <a:pt x="9855" y="425"/>
                    <a:pt x="9460" y="219"/>
                  </a:cubicBezTo>
                  <a:cubicBezTo>
                    <a:pt x="9192" y="80"/>
                    <a:pt x="8909" y="0"/>
                    <a:pt x="8613" y="0"/>
                  </a:cubicBezTo>
                  <a:close/>
                </a:path>
              </a:pathLst>
            </a:custGeom>
            <a:solidFill>
              <a:srgbClr val="EF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8"/>
            <p:cNvSpPr/>
            <p:nvPr/>
          </p:nvSpPr>
          <p:spPr>
            <a:xfrm>
              <a:off x="7584945" y="4638037"/>
              <a:ext cx="290797" cy="334842"/>
            </a:xfrm>
            <a:custGeom>
              <a:rect b="b" l="l" r="r" t="t"/>
              <a:pathLst>
                <a:path extrusionOk="0" h="2161" w="1583">
                  <a:moveTo>
                    <a:pt x="122" y="1"/>
                  </a:moveTo>
                  <a:cubicBezTo>
                    <a:pt x="102" y="1"/>
                    <a:pt x="81" y="7"/>
                    <a:pt x="58" y="20"/>
                  </a:cubicBezTo>
                  <a:cubicBezTo>
                    <a:pt x="10" y="46"/>
                    <a:pt x="0" y="82"/>
                    <a:pt x="27" y="164"/>
                  </a:cubicBezTo>
                  <a:cubicBezTo>
                    <a:pt x="71" y="294"/>
                    <a:pt x="114" y="426"/>
                    <a:pt x="164" y="554"/>
                  </a:cubicBezTo>
                  <a:cubicBezTo>
                    <a:pt x="287" y="873"/>
                    <a:pt x="408" y="1194"/>
                    <a:pt x="574" y="1494"/>
                  </a:cubicBezTo>
                  <a:cubicBezTo>
                    <a:pt x="649" y="1629"/>
                    <a:pt x="739" y="1756"/>
                    <a:pt x="827" y="1882"/>
                  </a:cubicBezTo>
                  <a:cubicBezTo>
                    <a:pt x="887" y="1969"/>
                    <a:pt x="968" y="2039"/>
                    <a:pt x="1061" y="2089"/>
                  </a:cubicBezTo>
                  <a:cubicBezTo>
                    <a:pt x="1120" y="2115"/>
                    <a:pt x="1180" y="2139"/>
                    <a:pt x="1240" y="2159"/>
                  </a:cubicBezTo>
                  <a:cubicBezTo>
                    <a:pt x="1256" y="2160"/>
                    <a:pt x="1272" y="2161"/>
                    <a:pt x="1286" y="2161"/>
                  </a:cubicBezTo>
                  <a:cubicBezTo>
                    <a:pt x="1454" y="2161"/>
                    <a:pt x="1548" y="2090"/>
                    <a:pt x="1572" y="1956"/>
                  </a:cubicBezTo>
                  <a:cubicBezTo>
                    <a:pt x="1582" y="1901"/>
                    <a:pt x="1577" y="1846"/>
                    <a:pt x="1559" y="1794"/>
                  </a:cubicBezTo>
                  <a:cubicBezTo>
                    <a:pt x="1522" y="1702"/>
                    <a:pt x="1474" y="1615"/>
                    <a:pt x="1416" y="1534"/>
                  </a:cubicBezTo>
                  <a:cubicBezTo>
                    <a:pt x="1283" y="1359"/>
                    <a:pt x="1146" y="1185"/>
                    <a:pt x="996" y="1023"/>
                  </a:cubicBezTo>
                  <a:cubicBezTo>
                    <a:pt x="794" y="804"/>
                    <a:pt x="613" y="567"/>
                    <a:pt x="431" y="330"/>
                  </a:cubicBezTo>
                  <a:cubicBezTo>
                    <a:pt x="387" y="273"/>
                    <a:pt x="347" y="215"/>
                    <a:pt x="303" y="158"/>
                  </a:cubicBezTo>
                  <a:cubicBezTo>
                    <a:pt x="276" y="122"/>
                    <a:pt x="248" y="88"/>
                    <a:pt x="219" y="55"/>
                  </a:cubicBezTo>
                  <a:cubicBezTo>
                    <a:pt x="184" y="18"/>
                    <a:pt x="154" y="1"/>
                    <a:pt x="122" y="1"/>
                  </a:cubicBezTo>
                  <a:close/>
                </a:path>
              </a:pathLst>
            </a:custGeom>
            <a:solidFill>
              <a:srgbClr val="BB24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8"/>
            <p:cNvSpPr/>
            <p:nvPr/>
          </p:nvSpPr>
          <p:spPr>
            <a:xfrm>
              <a:off x="7532958" y="4837145"/>
              <a:ext cx="118303" cy="183303"/>
            </a:xfrm>
            <a:custGeom>
              <a:rect b="b" l="l" r="r" t="t"/>
              <a:pathLst>
                <a:path extrusionOk="0" h="1183" w="644">
                  <a:moveTo>
                    <a:pt x="156" y="1"/>
                  </a:moveTo>
                  <a:cubicBezTo>
                    <a:pt x="124" y="1"/>
                    <a:pt x="92" y="20"/>
                    <a:pt x="73" y="56"/>
                  </a:cubicBezTo>
                  <a:cubicBezTo>
                    <a:pt x="62" y="80"/>
                    <a:pt x="52" y="106"/>
                    <a:pt x="47" y="133"/>
                  </a:cubicBezTo>
                  <a:cubicBezTo>
                    <a:pt x="7" y="306"/>
                    <a:pt x="1" y="485"/>
                    <a:pt x="28" y="659"/>
                  </a:cubicBezTo>
                  <a:cubicBezTo>
                    <a:pt x="43" y="775"/>
                    <a:pt x="83" y="885"/>
                    <a:pt x="145" y="983"/>
                  </a:cubicBezTo>
                  <a:cubicBezTo>
                    <a:pt x="194" y="1059"/>
                    <a:pt x="256" y="1121"/>
                    <a:pt x="339" y="1158"/>
                  </a:cubicBezTo>
                  <a:cubicBezTo>
                    <a:pt x="376" y="1174"/>
                    <a:pt x="412" y="1183"/>
                    <a:pt x="445" y="1183"/>
                  </a:cubicBezTo>
                  <a:cubicBezTo>
                    <a:pt x="559" y="1183"/>
                    <a:pt x="644" y="1089"/>
                    <a:pt x="640" y="923"/>
                  </a:cubicBezTo>
                  <a:cubicBezTo>
                    <a:pt x="630" y="883"/>
                    <a:pt x="618" y="805"/>
                    <a:pt x="586" y="736"/>
                  </a:cubicBezTo>
                  <a:cubicBezTo>
                    <a:pt x="492" y="531"/>
                    <a:pt x="391" y="329"/>
                    <a:pt x="292" y="126"/>
                  </a:cubicBezTo>
                  <a:cubicBezTo>
                    <a:pt x="273" y="92"/>
                    <a:pt x="251" y="60"/>
                    <a:pt x="224" y="32"/>
                  </a:cubicBezTo>
                  <a:cubicBezTo>
                    <a:pt x="204" y="11"/>
                    <a:pt x="180" y="1"/>
                    <a:pt x="15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8"/>
            <p:cNvSpPr/>
            <p:nvPr/>
          </p:nvSpPr>
          <p:spPr>
            <a:xfrm>
              <a:off x="8816643" y="4006738"/>
              <a:ext cx="151920" cy="129846"/>
            </a:xfrm>
            <a:custGeom>
              <a:rect b="b" l="l" r="r" t="t"/>
              <a:pathLst>
                <a:path extrusionOk="0" h="838" w="827">
                  <a:moveTo>
                    <a:pt x="381" y="1"/>
                  </a:moveTo>
                  <a:cubicBezTo>
                    <a:pt x="184" y="1"/>
                    <a:pt x="1" y="252"/>
                    <a:pt x="3" y="439"/>
                  </a:cubicBezTo>
                  <a:cubicBezTo>
                    <a:pt x="5" y="622"/>
                    <a:pt x="202" y="838"/>
                    <a:pt x="419" y="838"/>
                  </a:cubicBezTo>
                  <a:cubicBezTo>
                    <a:pt x="423" y="838"/>
                    <a:pt x="426" y="838"/>
                    <a:pt x="429" y="838"/>
                  </a:cubicBezTo>
                  <a:cubicBezTo>
                    <a:pt x="651" y="831"/>
                    <a:pt x="827" y="653"/>
                    <a:pt x="827" y="418"/>
                  </a:cubicBezTo>
                  <a:cubicBezTo>
                    <a:pt x="827" y="178"/>
                    <a:pt x="644" y="13"/>
                    <a:pt x="390" y="1"/>
                  </a:cubicBezTo>
                  <a:cubicBezTo>
                    <a:pt x="387" y="1"/>
                    <a:pt x="384" y="1"/>
                    <a:pt x="381" y="1"/>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8"/>
            <p:cNvSpPr/>
            <p:nvPr/>
          </p:nvSpPr>
          <p:spPr>
            <a:xfrm>
              <a:off x="7995791" y="4529235"/>
              <a:ext cx="128957" cy="111097"/>
            </a:xfrm>
            <a:custGeom>
              <a:rect b="b" l="l" r="r" t="t"/>
              <a:pathLst>
                <a:path extrusionOk="0" h="717" w="702">
                  <a:moveTo>
                    <a:pt x="347" y="0"/>
                  </a:moveTo>
                  <a:cubicBezTo>
                    <a:pt x="161" y="0"/>
                    <a:pt x="7" y="166"/>
                    <a:pt x="4" y="368"/>
                  </a:cubicBezTo>
                  <a:cubicBezTo>
                    <a:pt x="1" y="560"/>
                    <a:pt x="143" y="716"/>
                    <a:pt x="328" y="717"/>
                  </a:cubicBezTo>
                  <a:cubicBezTo>
                    <a:pt x="535" y="717"/>
                    <a:pt x="697" y="554"/>
                    <a:pt x="699" y="369"/>
                  </a:cubicBezTo>
                  <a:cubicBezTo>
                    <a:pt x="701" y="171"/>
                    <a:pt x="546" y="3"/>
                    <a:pt x="353" y="0"/>
                  </a:cubicBezTo>
                  <a:cubicBezTo>
                    <a:pt x="351" y="0"/>
                    <a:pt x="349" y="0"/>
                    <a:pt x="347" y="0"/>
                  </a:cubicBezTo>
                  <a:close/>
                </a:path>
              </a:pathLst>
            </a:custGeom>
            <a:solidFill>
              <a:srgbClr val="F9AD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6" name="Google Shape;966;p38"/>
          <p:cNvGrpSpPr/>
          <p:nvPr/>
        </p:nvGrpSpPr>
        <p:grpSpPr>
          <a:xfrm flipH="1" rot="-9335582">
            <a:off x="6649245" y="-1414639"/>
            <a:ext cx="2565065" cy="2930253"/>
            <a:chOff x="-172326" y="3855386"/>
            <a:chExt cx="2565160" cy="2930361"/>
          </a:xfrm>
        </p:grpSpPr>
        <p:sp>
          <p:nvSpPr>
            <p:cNvPr id="967" name="Google Shape;967;p38"/>
            <p:cNvSpPr/>
            <p:nvPr/>
          </p:nvSpPr>
          <p:spPr>
            <a:xfrm flipH="1">
              <a:off x="-172326" y="4295462"/>
              <a:ext cx="1728464" cy="1480988"/>
            </a:xfrm>
            <a:custGeom>
              <a:rect b="b" l="l" r="r" t="t"/>
              <a:pathLst>
                <a:path extrusionOk="0" h="16068" w="18753">
                  <a:moveTo>
                    <a:pt x="18753" y="0"/>
                  </a:moveTo>
                  <a:lnTo>
                    <a:pt x="18753" y="0"/>
                  </a:lnTo>
                  <a:cubicBezTo>
                    <a:pt x="17843" y="610"/>
                    <a:pt x="16676" y="816"/>
                    <a:pt x="15739" y="1447"/>
                  </a:cubicBezTo>
                  <a:cubicBezTo>
                    <a:pt x="15281" y="1755"/>
                    <a:pt x="14811" y="1979"/>
                    <a:pt x="14822" y="2512"/>
                  </a:cubicBezTo>
                  <a:cubicBezTo>
                    <a:pt x="14830" y="2893"/>
                    <a:pt x="14760" y="3043"/>
                    <a:pt x="14672" y="3043"/>
                  </a:cubicBezTo>
                  <a:cubicBezTo>
                    <a:pt x="14542" y="3043"/>
                    <a:pt x="14375" y="2710"/>
                    <a:pt x="14373" y="2302"/>
                  </a:cubicBezTo>
                  <a:cubicBezTo>
                    <a:pt x="13706" y="2890"/>
                    <a:pt x="13039" y="3479"/>
                    <a:pt x="12372" y="4067"/>
                  </a:cubicBezTo>
                  <a:cubicBezTo>
                    <a:pt x="12252" y="4184"/>
                    <a:pt x="12713" y="5103"/>
                    <a:pt x="12664" y="5290"/>
                  </a:cubicBezTo>
                  <a:cubicBezTo>
                    <a:pt x="12582" y="5277"/>
                    <a:pt x="12532" y="5228"/>
                    <a:pt x="12485" y="5158"/>
                  </a:cubicBezTo>
                  <a:cubicBezTo>
                    <a:pt x="12313" y="4893"/>
                    <a:pt x="12135" y="4617"/>
                    <a:pt x="12095" y="4303"/>
                  </a:cubicBezTo>
                  <a:cubicBezTo>
                    <a:pt x="12030" y="4377"/>
                    <a:pt x="11950" y="4436"/>
                    <a:pt x="11860" y="4477"/>
                  </a:cubicBezTo>
                  <a:cubicBezTo>
                    <a:pt x="11905" y="4874"/>
                    <a:pt x="12475" y="5316"/>
                    <a:pt x="12147" y="5740"/>
                  </a:cubicBezTo>
                  <a:cubicBezTo>
                    <a:pt x="12060" y="5853"/>
                    <a:pt x="11962" y="5897"/>
                    <a:pt x="11865" y="5897"/>
                  </a:cubicBezTo>
                  <a:cubicBezTo>
                    <a:pt x="11525" y="5897"/>
                    <a:pt x="11187" y="5355"/>
                    <a:pt x="11297" y="5250"/>
                  </a:cubicBezTo>
                  <a:lnTo>
                    <a:pt x="11297" y="5250"/>
                  </a:lnTo>
                  <a:cubicBezTo>
                    <a:pt x="10372" y="6130"/>
                    <a:pt x="9360" y="6921"/>
                    <a:pt x="8281" y="7607"/>
                  </a:cubicBezTo>
                  <a:cubicBezTo>
                    <a:pt x="8395" y="7793"/>
                    <a:pt x="8494" y="7986"/>
                    <a:pt x="8576" y="8187"/>
                  </a:cubicBezTo>
                  <a:cubicBezTo>
                    <a:pt x="8621" y="8293"/>
                    <a:pt x="8650" y="8439"/>
                    <a:pt x="8556" y="8505"/>
                  </a:cubicBezTo>
                  <a:cubicBezTo>
                    <a:pt x="8531" y="8523"/>
                    <a:pt x="8504" y="8530"/>
                    <a:pt x="8476" y="8530"/>
                  </a:cubicBezTo>
                  <a:cubicBezTo>
                    <a:pt x="8393" y="8530"/>
                    <a:pt x="8303" y="8464"/>
                    <a:pt x="8241" y="8399"/>
                  </a:cubicBezTo>
                  <a:cubicBezTo>
                    <a:pt x="8071" y="8219"/>
                    <a:pt x="7925" y="7993"/>
                    <a:pt x="7765" y="7821"/>
                  </a:cubicBezTo>
                  <a:cubicBezTo>
                    <a:pt x="7000" y="8694"/>
                    <a:pt x="5589" y="9312"/>
                    <a:pt x="4552" y="9796"/>
                  </a:cubicBezTo>
                  <a:cubicBezTo>
                    <a:pt x="4806" y="9995"/>
                    <a:pt x="4999" y="10269"/>
                    <a:pt x="5101" y="10576"/>
                  </a:cubicBezTo>
                  <a:cubicBezTo>
                    <a:pt x="5156" y="10739"/>
                    <a:pt x="5128" y="10990"/>
                    <a:pt x="4956" y="10994"/>
                  </a:cubicBezTo>
                  <a:cubicBezTo>
                    <a:pt x="4954" y="10994"/>
                    <a:pt x="4952" y="10994"/>
                    <a:pt x="4951" y="10994"/>
                  </a:cubicBezTo>
                  <a:cubicBezTo>
                    <a:pt x="4882" y="10994"/>
                    <a:pt x="4821" y="10949"/>
                    <a:pt x="4769" y="10903"/>
                  </a:cubicBezTo>
                  <a:cubicBezTo>
                    <a:pt x="4480" y="10657"/>
                    <a:pt x="4235" y="10357"/>
                    <a:pt x="4051" y="10024"/>
                  </a:cubicBezTo>
                  <a:cubicBezTo>
                    <a:pt x="3437" y="10602"/>
                    <a:pt x="2754" y="11176"/>
                    <a:pt x="2061" y="11764"/>
                  </a:cubicBezTo>
                  <a:cubicBezTo>
                    <a:pt x="1551" y="12200"/>
                    <a:pt x="378" y="12898"/>
                    <a:pt x="176" y="13539"/>
                  </a:cubicBezTo>
                  <a:cubicBezTo>
                    <a:pt x="1" y="14100"/>
                    <a:pt x="531" y="14770"/>
                    <a:pt x="904" y="15118"/>
                  </a:cubicBezTo>
                  <a:cubicBezTo>
                    <a:pt x="1560" y="15731"/>
                    <a:pt x="2198" y="16067"/>
                    <a:pt x="2868" y="16067"/>
                  </a:cubicBezTo>
                  <a:cubicBezTo>
                    <a:pt x="3358" y="16067"/>
                    <a:pt x="3865" y="15888"/>
                    <a:pt x="4409" y="15507"/>
                  </a:cubicBezTo>
                  <a:cubicBezTo>
                    <a:pt x="5269" y="14906"/>
                    <a:pt x="6128" y="14304"/>
                    <a:pt x="6987" y="13702"/>
                  </a:cubicBezTo>
                  <a:cubicBezTo>
                    <a:pt x="6784" y="13591"/>
                    <a:pt x="6111" y="13332"/>
                    <a:pt x="6138" y="13045"/>
                  </a:cubicBezTo>
                  <a:cubicBezTo>
                    <a:pt x="6155" y="12859"/>
                    <a:pt x="6356" y="12734"/>
                    <a:pt x="6542" y="12734"/>
                  </a:cubicBezTo>
                  <a:cubicBezTo>
                    <a:pt x="6543" y="12734"/>
                    <a:pt x="6544" y="12734"/>
                    <a:pt x="6545" y="12734"/>
                  </a:cubicBezTo>
                  <a:cubicBezTo>
                    <a:pt x="6731" y="12735"/>
                    <a:pt x="6905" y="12830"/>
                    <a:pt x="7065" y="12927"/>
                  </a:cubicBezTo>
                  <a:cubicBezTo>
                    <a:pt x="7288" y="13061"/>
                    <a:pt x="7504" y="13207"/>
                    <a:pt x="7713" y="13361"/>
                  </a:cubicBezTo>
                  <a:cubicBezTo>
                    <a:pt x="8696" y="12639"/>
                    <a:pt x="9452" y="11547"/>
                    <a:pt x="10252" y="10635"/>
                  </a:cubicBezTo>
                  <a:cubicBezTo>
                    <a:pt x="10472" y="10384"/>
                    <a:pt x="11315" y="9703"/>
                    <a:pt x="11355" y="9390"/>
                  </a:cubicBezTo>
                  <a:cubicBezTo>
                    <a:pt x="11402" y="9024"/>
                    <a:pt x="10744" y="8852"/>
                    <a:pt x="10975" y="8512"/>
                  </a:cubicBezTo>
                  <a:cubicBezTo>
                    <a:pt x="11046" y="8408"/>
                    <a:pt x="11122" y="8367"/>
                    <a:pt x="11200" y="8367"/>
                  </a:cubicBezTo>
                  <a:cubicBezTo>
                    <a:pt x="11455" y="8367"/>
                    <a:pt x="11730" y="8801"/>
                    <a:pt x="11929" y="8845"/>
                  </a:cubicBezTo>
                  <a:cubicBezTo>
                    <a:pt x="11946" y="8848"/>
                    <a:pt x="11964" y="8850"/>
                    <a:pt x="11982" y="8850"/>
                  </a:cubicBezTo>
                  <a:cubicBezTo>
                    <a:pt x="12199" y="8850"/>
                    <a:pt x="12458" y="8599"/>
                    <a:pt x="12420" y="8386"/>
                  </a:cubicBezTo>
                  <a:cubicBezTo>
                    <a:pt x="12381" y="8163"/>
                    <a:pt x="11873" y="7893"/>
                    <a:pt x="11745" y="7671"/>
                  </a:cubicBezTo>
                  <a:lnTo>
                    <a:pt x="11745" y="7671"/>
                  </a:lnTo>
                  <a:cubicBezTo>
                    <a:pt x="11981" y="7680"/>
                    <a:pt x="12213" y="7764"/>
                    <a:pt x="12401" y="7907"/>
                  </a:cubicBezTo>
                  <a:cubicBezTo>
                    <a:pt x="12482" y="7968"/>
                    <a:pt x="12557" y="8041"/>
                    <a:pt x="12650" y="8085"/>
                  </a:cubicBezTo>
                  <a:cubicBezTo>
                    <a:pt x="12716" y="8115"/>
                    <a:pt x="12779" y="8129"/>
                    <a:pt x="12840" y="8129"/>
                  </a:cubicBezTo>
                  <a:cubicBezTo>
                    <a:pt x="13285" y="8129"/>
                    <a:pt x="13574" y="7374"/>
                    <a:pt x="13788" y="7102"/>
                  </a:cubicBezTo>
                  <a:cubicBezTo>
                    <a:pt x="14225" y="6546"/>
                    <a:pt x="14660" y="5991"/>
                    <a:pt x="15093" y="5434"/>
                  </a:cubicBezTo>
                  <a:cubicBezTo>
                    <a:pt x="15134" y="5382"/>
                    <a:pt x="15175" y="5326"/>
                    <a:pt x="15182" y="5261"/>
                  </a:cubicBezTo>
                  <a:cubicBezTo>
                    <a:pt x="15216" y="4906"/>
                    <a:pt x="14585" y="4604"/>
                    <a:pt x="14387" y="4389"/>
                  </a:cubicBezTo>
                  <a:cubicBezTo>
                    <a:pt x="14434" y="4377"/>
                    <a:pt x="14482" y="4371"/>
                    <a:pt x="14532" y="4371"/>
                  </a:cubicBezTo>
                  <a:cubicBezTo>
                    <a:pt x="14820" y="4371"/>
                    <a:pt x="15148" y="4566"/>
                    <a:pt x="15372" y="4729"/>
                  </a:cubicBezTo>
                  <a:cubicBezTo>
                    <a:pt x="15409" y="4755"/>
                    <a:pt x="15447" y="4784"/>
                    <a:pt x="15490" y="4784"/>
                  </a:cubicBezTo>
                  <a:cubicBezTo>
                    <a:pt x="15495" y="4784"/>
                    <a:pt x="15500" y="4784"/>
                    <a:pt x="15504" y="4783"/>
                  </a:cubicBezTo>
                  <a:cubicBezTo>
                    <a:pt x="15568" y="4774"/>
                    <a:pt x="15601" y="4704"/>
                    <a:pt x="15627" y="4646"/>
                  </a:cubicBezTo>
                  <a:cubicBezTo>
                    <a:pt x="15974" y="3845"/>
                    <a:pt x="16798" y="3366"/>
                    <a:pt x="17315" y="2663"/>
                  </a:cubicBezTo>
                  <a:cubicBezTo>
                    <a:pt x="17919" y="1843"/>
                    <a:pt x="18119" y="805"/>
                    <a:pt x="187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8"/>
            <p:cNvSpPr/>
            <p:nvPr/>
          </p:nvSpPr>
          <p:spPr>
            <a:xfrm flipH="1">
              <a:off x="569158" y="3855386"/>
              <a:ext cx="1823676" cy="2930361"/>
            </a:xfrm>
            <a:custGeom>
              <a:rect b="b" l="l" r="r" t="t"/>
              <a:pathLst>
                <a:path extrusionOk="0" h="31793" w="19786">
                  <a:moveTo>
                    <a:pt x="8040" y="3588"/>
                  </a:moveTo>
                  <a:lnTo>
                    <a:pt x="8040" y="3588"/>
                  </a:lnTo>
                  <a:cubicBezTo>
                    <a:pt x="8040" y="3588"/>
                    <a:pt x="8040" y="3588"/>
                    <a:pt x="8040" y="3588"/>
                  </a:cubicBezTo>
                  <a:lnTo>
                    <a:pt x="8040" y="3588"/>
                  </a:lnTo>
                  <a:cubicBezTo>
                    <a:pt x="8040" y="3588"/>
                    <a:pt x="8040" y="3588"/>
                    <a:pt x="8040" y="3588"/>
                  </a:cubicBezTo>
                  <a:close/>
                  <a:moveTo>
                    <a:pt x="18788" y="8361"/>
                  </a:moveTo>
                  <a:cubicBezTo>
                    <a:pt x="18787" y="8362"/>
                    <a:pt x="18786" y="8363"/>
                    <a:pt x="18785" y="8364"/>
                  </a:cubicBezTo>
                  <a:lnTo>
                    <a:pt x="18785" y="8364"/>
                  </a:lnTo>
                  <a:cubicBezTo>
                    <a:pt x="18786" y="8363"/>
                    <a:pt x="18787" y="8362"/>
                    <a:pt x="18788" y="8361"/>
                  </a:cubicBezTo>
                  <a:close/>
                  <a:moveTo>
                    <a:pt x="12794" y="0"/>
                  </a:moveTo>
                  <a:cubicBezTo>
                    <a:pt x="12009" y="977"/>
                    <a:pt x="11209" y="1982"/>
                    <a:pt x="10811" y="3170"/>
                  </a:cubicBezTo>
                  <a:cubicBezTo>
                    <a:pt x="10338" y="4579"/>
                    <a:pt x="10482" y="6094"/>
                    <a:pt x="10755" y="7527"/>
                  </a:cubicBezTo>
                  <a:cubicBezTo>
                    <a:pt x="10902" y="8303"/>
                    <a:pt x="11199" y="8832"/>
                    <a:pt x="10683" y="9491"/>
                  </a:cubicBezTo>
                  <a:cubicBezTo>
                    <a:pt x="10451" y="9787"/>
                    <a:pt x="10226" y="10088"/>
                    <a:pt x="10005" y="10391"/>
                  </a:cubicBezTo>
                  <a:cubicBezTo>
                    <a:pt x="9859" y="10592"/>
                    <a:pt x="9439" y="10993"/>
                    <a:pt x="9404" y="11236"/>
                  </a:cubicBezTo>
                  <a:cubicBezTo>
                    <a:pt x="9589" y="9964"/>
                    <a:pt x="9458" y="8623"/>
                    <a:pt x="9282" y="7356"/>
                  </a:cubicBezTo>
                  <a:cubicBezTo>
                    <a:pt x="9189" y="6685"/>
                    <a:pt x="9033" y="6021"/>
                    <a:pt x="8818" y="5378"/>
                  </a:cubicBezTo>
                  <a:cubicBezTo>
                    <a:pt x="8706" y="5043"/>
                    <a:pt x="8579" y="4714"/>
                    <a:pt x="8437" y="4391"/>
                  </a:cubicBezTo>
                  <a:cubicBezTo>
                    <a:pt x="8361" y="4219"/>
                    <a:pt x="8022" y="3761"/>
                    <a:pt x="8040" y="3589"/>
                  </a:cubicBezTo>
                  <a:lnTo>
                    <a:pt x="8040" y="3589"/>
                  </a:lnTo>
                  <a:cubicBezTo>
                    <a:pt x="7866" y="5223"/>
                    <a:pt x="7220" y="6807"/>
                    <a:pt x="7295" y="8468"/>
                  </a:cubicBezTo>
                  <a:cubicBezTo>
                    <a:pt x="7324" y="9089"/>
                    <a:pt x="7539" y="9815"/>
                    <a:pt x="7785" y="10389"/>
                  </a:cubicBezTo>
                  <a:cubicBezTo>
                    <a:pt x="7845" y="10529"/>
                    <a:pt x="8771" y="11898"/>
                    <a:pt x="8942" y="11898"/>
                  </a:cubicBezTo>
                  <a:cubicBezTo>
                    <a:pt x="8950" y="11898"/>
                    <a:pt x="8957" y="11895"/>
                    <a:pt x="8961" y="11888"/>
                  </a:cubicBezTo>
                  <a:lnTo>
                    <a:pt x="8961" y="11888"/>
                  </a:lnTo>
                  <a:cubicBezTo>
                    <a:pt x="8546" y="12512"/>
                    <a:pt x="8149" y="13142"/>
                    <a:pt x="7770" y="13773"/>
                  </a:cubicBezTo>
                  <a:cubicBezTo>
                    <a:pt x="7620" y="14024"/>
                    <a:pt x="7474" y="14275"/>
                    <a:pt x="7329" y="14527"/>
                  </a:cubicBezTo>
                  <a:cubicBezTo>
                    <a:pt x="7324" y="14533"/>
                    <a:pt x="7319" y="14537"/>
                    <a:pt x="7313" y="14541"/>
                  </a:cubicBezTo>
                  <a:cubicBezTo>
                    <a:pt x="7349" y="13329"/>
                    <a:pt x="7324" y="12086"/>
                    <a:pt x="7097" y="10900"/>
                  </a:cubicBezTo>
                  <a:cubicBezTo>
                    <a:pt x="6839" y="9551"/>
                    <a:pt x="6419" y="8214"/>
                    <a:pt x="5849" y="6966"/>
                  </a:cubicBezTo>
                  <a:lnTo>
                    <a:pt x="5849" y="6966"/>
                  </a:lnTo>
                  <a:cubicBezTo>
                    <a:pt x="5858" y="7494"/>
                    <a:pt x="5676" y="7965"/>
                    <a:pt x="5561" y="8471"/>
                  </a:cubicBezTo>
                  <a:cubicBezTo>
                    <a:pt x="5489" y="8791"/>
                    <a:pt x="5510" y="9111"/>
                    <a:pt x="5454" y="9432"/>
                  </a:cubicBezTo>
                  <a:cubicBezTo>
                    <a:pt x="5283" y="10423"/>
                    <a:pt x="5157" y="11300"/>
                    <a:pt x="5420" y="12298"/>
                  </a:cubicBezTo>
                  <a:cubicBezTo>
                    <a:pt x="5558" y="12825"/>
                    <a:pt x="5778" y="13332"/>
                    <a:pt x="6073" y="13791"/>
                  </a:cubicBezTo>
                  <a:cubicBezTo>
                    <a:pt x="6238" y="14047"/>
                    <a:pt x="6986" y="14660"/>
                    <a:pt x="7003" y="14936"/>
                  </a:cubicBezTo>
                  <a:cubicBezTo>
                    <a:pt x="7003" y="14942"/>
                    <a:pt x="7003" y="14949"/>
                    <a:pt x="7004" y="14955"/>
                  </a:cubicBezTo>
                  <a:cubicBezTo>
                    <a:pt x="7005" y="14989"/>
                    <a:pt x="7020" y="15015"/>
                    <a:pt x="7041" y="15036"/>
                  </a:cubicBezTo>
                  <a:cubicBezTo>
                    <a:pt x="6771" y="15522"/>
                    <a:pt x="6479" y="16467"/>
                    <a:pt x="6062" y="16796"/>
                  </a:cubicBezTo>
                  <a:cubicBezTo>
                    <a:pt x="5892" y="15341"/>
                    <a:pt x="5761" y="13925"/>
                    <a:pt x="5067" y="12589"/>
                  </a:cubicBezTo>
                  <a:cubicBezTo>
                    <a:pt x="4463" y="11429"/>
                    <a:pt x="3617" y="10412"/>
                    <a:pt x="2709" y="9469"/>
                  </a:cubicBezTo>
                  <a:lnTo>
                    <a:pt x="2709" y="9469"/>
                  </a:lnTo>
                  <a:cubicBezTo>
                    <a:pt x="3312" y="10995"/>
                    <a:pt x="3176" y="12603"/>
                    <a:pt x="3479" y="14180"/>
                  </a:cubicBezTo>
                  <a:cubicBezTo>
                    <a:pt x="3605" y="14836"/>
                    <a:pt x="3818" y="15498"/>
                    <a:pt x="4215" y="16041"/>
                  </a:cubicBezTo>
                  <a:cubicBezTo>
                    <a:pt x="4401" y="16296"/>
                    <a:pt x="4626" y="16522"/>
                    <a:pt x="4887" y="16701"/>
                  </a:cubicBezTo>
                  <a:cubicBezTo>
                    <a:pt x="4960" y="16751"/>
                    <a:pt x="5717" y="17087"/>
                    <a:pt x="5745" y="17087"/>
                  </a:cubicBezTo>
                  <a:cubicBezTo>
                    <a:pt x="5746" y="17087"/>
                    <a:pt x="5746" y="17087"/>
                    <a:pt x="5746" y="17087"/>
                  </a:cubicBezTo>
                  <a:cubicBezTo>
                    <a:pt x="5747" y="17127"/>
                    <a:pt x="5749" y="17167"/>
                    <a:pt x="5749" y="17209"/>
                  </a:cubicBezTo>
                  <a:cubicBezTo>
                    <a:pt x="5750" y="17279"/>
                    <a:pt x="5790" y="17321"/>
                    <a:pt x="5839" y="17338"/>
                  </a:cubicBezTo>
                  <a:cubicBezTo>
                    <a:pt x="5550" y="17930"/>
                    <a:pt x="5272" y="18528"/>
                    <a:pt x="5004" y="19131"/>
                  </a:cubicBezTo>
                  <a:cubicBezTo>
                    <a:pt x="4720" y="16699"/>
                    <a:pt x="2816" y="14724"/>
                    <a:pt x="1943" y="12497"/>
                  </a:cubicBezTo>
                  <a:cubicBezTo>
                    <a:pt x="1916" y="12429"/>
                    <a:pt x="1860" y="12399"/>
                    <a:pt x="1803" y="12399"/>
                  </a:cubicBezTo>
                  <a:cubicBezTo>
                    <a:pt x="1720" y="12399"/>
                    <a:pt x="1637" y="12462"/>
                    <a:pt x="1642" y="12567"/>
                  </a:cubicBezTo>
                  <a:cubicBezTo>
                    <a:pt x="1717" y="13930"/>
                    <a:pt x="1871" y="15313"/>
                    <a:pt x="2330" y="16607"/>
                  </a:cubicBezTo>
                  <a:cubicBezTo>
                    <a:pt x="2557" y="17248"/>
                    <a:pt x="2863" y="17864"/>
                    <a:pt x="3272" y="18408"/>
                  </a:cubicBezTo>
                  <a:cubicBezTo>
                    <a:pt x="3474" y="18674"/>
                    <a:pt x="3698" y="18922"/>
                    <a:pt x="3946" y="19146"/>
                  </a:cubicBezTo>
                  <a:cubicBezTo>
                    <a:pt x="4281" y="19448"/>
                    <a:pt x="4718" y="19588"/>
                    <a:pt x="4581" y="20114"/>
                  </a:cubicBezTo>
                  <a:cubicBezTo>
                    <a:pt x="4504" y="20406"/>
                    <a:pt x="4336" y="20700"/>
                    <a:pt x="4222" y="20980"/>
                  </a:cubicBezTo>
                  <a:cubicBezTo>
                    <a:pt x="4151" y="21157"/>
                    <a:pt x="3831" y="21685"/>
                    <a:pt x="3874" y="21862"/>
                  </a:cubicBezTo>
                  <a:cubicBezTo>
                    <a:pt x="3264" y="19365"/>
                    <a:pt x="2030" y="17087"/>
                    <a:pt x="266" y="15204"/>
                  </a:cubicBezTo>
                  <a:cubicBezTo>
                    <a:pt x="240" y="15176"/>
                    <a:pt x="208" y="15164"/>
                    <a:pt x="175" y="15164"/>
                  </a:cubicBezTo>
                  <a:cubicBezTo>
                    <a:pt x="89" y="15164"/>
                    <a:pt x="0" y="15247"/>
                    <a:pt x="11" y="15338"/>
                  </a:cubicBezTo>
                  <a:cubicBezTo>
                    <a:pt x="304" y="17843"/>
                    <a:pt x="860" y="21298"/>
                    <a:pt x="3628" y="22228"/>
                  </a:cubicBezTo>
                  <a:cubicBezTo>
                    <a:pt x="3641" y="22286"/>
                    <a:pt x="3654" y="22344"/>
                    <a:pt x="3667" y="22403"/>
                  </a:cubicBezTo>
                  <a:cubicBezTo>
                    <a:pt x="3342" y="23268"/>
                    <a:pt x="3034" y="24141"/>
                    <a:pt x="2744" y="25017"/>
                  </a:cubicBezTo>
                  <a:cubicBezTo>
                    <a:pt x="2022" y="27201"/>
                    <a:pt x="1363" y="29421"/>
                    <a:pt x="883" y="31671"/>
                  </a:cubicBezTo>
                  <a:cubicBezTo>
                    <a:pt x="867" y="31749"/>
                    <a:pt x="924" y="31793"/>
                    <a:pt x="984" y="31793"/>
                  </a:cubicBezTo>
                  <a:cubicBezTo>
                    <a:pt x="1031" y="31793"/>
                    <a:pt x="1080" y="31766"/>
                    <a:pt x="1096" y="31708"/>
                  </a:cubicBezTo>
                  <a:cubicBezTo>
                    <a:pt x="1561" y="30061"/>
                    <a:pt x="2027" y="28415"/>
                    <a:pt x="2532" y="26780"/>
                  </a:cubicBezTo>
                  <a:cubicBezTo>
                    <a:pt x="2784" y="25964"/>
                    <a:pt x="3045" y="25151"/>
                    <a:pt x="3320" y="24343"/>
                  </a:cubicBezTo>
                  <a:cubicBezTo>
                    <a:pt x="3436" y="24005"/>
                    <a:pt x="3736" y="22484"/>
                    <a:pt x="4145" y="22483"/>
                  </a:cubicBezTo>
                  <a:cubicBezTo>
                    <a:pt x="4146" y="22483"/>
                    <a:pt x="4147" y="22483"/>
                    <a:pt x="4148" y="22483"/>
                  </a:cubicBezTo>
                  <a:cubicBezTo>
                    <a:pt x="4294" y="22483"/>
                    <a:pt x="4426" y="22566"/>
                    <a:pt x="4552" y="22639"/>
                  </a:cubicBezTo>
                  <a:cubicBezTo>
                    <a:pt x="5190" y="23005"/>
                    <a:pt x="5919" y="23172"/>
                    <a:pt x="6656" y="23172"/>
                  </a:cubicBezTo>
                  <a:cubicBezTo>
                    <a:pt x="7259" y="23172"/>
                    <a:pt x="7867" y="23060"/>
                    <a:pt x="8434" y="22854"/>
                  </a:cubicBezTo>
                  <a:cubicBezTo>
                    <a:pt x="9691" y="22397"/>
                    <a:pt x="10760" y="21520"/>
                    <a:pt x="11645" y="20517"/>
                  </a:cubicBezTo>
                  <a:lnTo>
                    <a:pt x="11645" y="20517"/>
                  </a:lnTo>
                  <a:cubicBezTo>
                    <a:pt x="10421" y="20912"/>
                    <a:pt x="9105" y="20857"/>
                    <a:pt x="7820" y="20900"/>
                  </a:cubicBezTo>
                  <a:cubicBezTo>
                    <a:pt x="6536" y="20944"/>
                    <a:pt x="5241" y="21126"/>
                    <a:pt x="4161" y="21870"/>
                  </a:cubicBezTo>
                  <a:cubicBezTo>
                    <a:pt x="4292" y="21636"/>
                    <a:pt x="5091" y="19494"/>
                    <a:pt x="5302" y="19494"/>
                  </a:cubicBezTo>
                  <a:cubicBezTo>
                    <a:pt x="5305" y="19494"/>
                    <a:pt x="5309" y="19495"/>
                    <a:pt x="5312" y="19496"/>
                  </a:cubicBezTo>
                  <a:cubicBezTo>
                    <a:pt x="5620" y="19605"/>
                    <a:pt x="5945" y="19645"/>
                    <a:pt x="6272" y="19645"/>
                  </a:cubicBezTo>
                  <a:cubicBezTo>
                    <a:pt x="6543" y="19645"/>
                    <a:pt x="6815" y="19618"/>
                    <a:pt x="7082" y="19580"/>
                  </a:cubicBezTo>
                  <a:cubicBezTo>
                    <a:pt x="9093" y="19295"/>
                    <a:pt x="11017" y="18426"/>
                    <a:pt x="12559" y="17104"/>
                  </a:cubicBezTo>
                  <a:cubicBezTo>
                    <a:pt x="11963" y="16934"/>
                    <a:pt x="11311" y="16851"/>
                    <a:pt x="10643" y="16851"/>
                  </a:cubicBezTo>
                  <a:cubicBezTo>
                    <a:pt x="8676" y="16851"/>
                    <a:pt x="6565" y="17574"/>
                    <a:pt x="5311" y="18936"/>
                  </a:cubicBezTo>
                  <a:cubicBezTo>
                    <a:pt x="5569" y="18650"/>
                    <a:pt x="5755" y="18311"/>
                    <a:pt x="5924" y="17968"/>
                  </a:cubicBezTo>
                  <a:cubicBezTo>
                    <a:pt x="6044" y="17727"/>
                    <a:pt x="6132" y="17270"/>
                    <a:pt x="6321" y="17080"/>
                  </a:cubicBezTo>
                  <a:cubicBezTo>
                    <a:pt x="6546" y="16854"/>
                    <a:pt x="7068" y="16921"/>
                    <a:pt x="7364" y="16894"/>
                  </a:cubicBezTo>
                  <a:cubicBezTo>
                    <a:pt x="7776" y="16856"/>
                    <a:pt x="8186" y="16810"/>
                    <a:pt x="8595" y="16749"/>
                  </a:cubicBezTo>
                  <a:cubicBezTo>
                    <a:pt x="10184" y="16515"/>
                    <a:pt x="11774" y="16069"/>
                    <a:pt x="13120" y="15164"/>
                  </a:cubicBezTo>
                  <a:lnTo>
                    <a:pt x="13120" y="15164"/>
                  </a:lnTo>
                  <a:cubicBezTo>
                    <a:pt x="12398" y="15341"/>
                    <a:pt x="11655" y="15431"/>
                    <a:pt x="10912" y="15431"/>
                  </a:cubicBezTo>
                  <a:cubicBezTo>
                    <a:pt x="10907" y="15431"/>
                    <a:pt x="10903" y="15431"/>
                    <a:pt x="10899" y="15431"/>
                  </a:cubicBezTo>
                  <a:cubicBezTo>
                    <a:pt x="10461" y="15431"/>
                    <a:pt x="10020" y="15401"/>
                    <a:pt x="9581" y="15401"/>
                  </a:cubicBezTo>
                  <a:cubicBezTo>
                    <a:pt x="9288" y="15401"/>
                    <a:pt x="8996" y="15414"/>
                    <a:pt x="8706" y="15459"/>
                  </a:cubicBezTo>
                  <a:cubicBezTo>
                    <a:pt x="7995" y="15567"/>
                    <a:pt x="7313" y="15941"/>
                    <a:pt x="6719" y="16339"/>
                  </a:cubicBezTo>
                  <a:cubicBezTo>
                    <a:pt x="7026" y="15752"/>
                    <a:pt x="7295" y="15224"/>
                    <a:pt x="7709" y="14717"/>
                  </a:cubicBezTo>
                  <a:cubicBezTo>
                    <a:pt x="8315" y="14834"/>
                    <a:pt x="8931" y="14891"/>
                    <a:pt x="9548" y="14891"/>
                  </a:cubicBezTo>
                  <a:cubicBezTo>
                    <a:pt x="11281" y="14891"/>
                    <a:pt x="13015" y="14439"/>
                    <a:pt x="14517" y="13573"/>
                  </a:cubicBezTo>
                  <a:cubicBezTo>
                    <a:pt x="13339" y="13538"/>
                    <a:pt x="12176" y="13410"/>
                    <a:pt x="11004" y="13320"/>
                  </a:cubicBezTo>
                  <a:cubicBezTo>
                    <a:pt x="10897" y="13312"/>
                    <a:pt x="10789" y="13308"/>
                    <a:pt x="10682" y="13308"/>
                  </a:cubicBezTo>
                  <a:cubicBezTo>
                    <a:pt x="10264" y="13308"/>
                    <a:pt x="9844" y="13368"/>
                    <a:pt x="9439" y="13468"/>
                  </a:cubicBezTo>
                  <a:cubicBezTo>
                    <a:pt x="9109" y="13551"/>
                    <a:pt x="8172" y="13752"/>
                    <a:pt x="7986" y="14065"/>
                  </a:cubicBezTo>
                  <a:cubicBezTo>
                    <a:pt x="8379" y="13402"/>
                    <a:pt x="8790" y="12749"/>
                    <a:pt x="9221" y="12109"/>
                  </a:cubicBezTo>
                  <a:cubicBezTo>
                    <a:pt x="9226" y="12110"/>
                    <a:pt x="9231" y="12110"/>
                    <a:pt x="9237" y="12110"/>
                  </a:cubicBezTo>
                  <a:cubicBezTo>
                    <a:pt x="9253" y="12110"/>
                    <a:pt x="9269" y="12108"/>
                    <a:pt x="9286" y="12103"/>
                  </a:cubicBezTo>
                  <a:cubicBezTo>
                    <a:pt x="9301" y="12098"/>
                    <a:pt x="9317" y="12094"/>
                    <a:pt x="9332" y="12089"/>
                  </a:cubicBezTo>
                  <a:cubicBezTo>
                    <a:pt x="9376" y="12076"/>
                    <a:pt x="9404" y="12046"/>
                    <a:pt x="9418" y="12012"/>
                  </a:cubicBezTo>
                  <a:cubicBezTo>
                    <a:pt x="9624" y="12334"/>
                    <a:pt x="10745" y="12457"/>
                    <a:pt x="11028" y="12512"/>
                  </a:cubicBezTo>
                  <a:cubicBezTo>
                    <a:pt x="11655" y="12632"/>
                    <a:pt x="12290" y="12698"/>
                    <a:pt x="12927" y="12716"/>
                  </a:cubicBezTo>
                  <a:cubicBezTo>
                    <a:pt x="13154" y="12723"/>
                    <a:pt x="13394" y="12728"/>
                    <a:pt x="13640" y="12728"/>
                  </a:cubicBezTo>
                  <a:cubicBezTo>
                    <a:pt x="14868" y="12728"/>
                    <a:pt x="16269" y="12597"/>
                    <a:pt x="17206" y="11859"/>
                  </a:cubicBezTo>
                  <a:cubicBezTo>
                    <a:pt x="16901" y="11743"/>
                    <a:pt x="16529" y="11839"/>
                    <a:pt x="16199" y="11751"/>
                  </a:cubicBezTo>
                  <a:cubicBezTo>
                    <a:pt x="15759" y="11634"/>
                    <a:pt x="15330" y="11482"/>
                    <a:pt x="14898" y="11336"/>
                  </a:cubicBezTo>
                  <a:cubicBezTo>
                    <a:pt x="14177" y="11091"/>
                    <a:pt x="13416" y="10789"/>
                    <a:pt x="12653" y="10789"/>
                  </a:cubicBezTo>
                  <a:cubicBezTo>
                    <a:pt x="12528" y="10789"/>
                    <a:pt x="12403" y="10797"/>
                    <a:pt x="12279" y="10815"/>
                  </a:cubicBezTo>
                  <a:cubicBezTo>
                    <a:pt x="11306" y="10952"/>
                    <a:pt x="10378" y="11198"/>
                    <a:pt x="9497" y="11645"/>
                  </a:cubicBezTo>
                  <a:cubicBezTo>
                    <a:pt x="9980" y="11016"/>
                    <a:pt x="10461" y="10386"/>
                    <a:pt x="10937" y="9751"/>
                  </a:cubicBezTo>
                  <a:cubicBezTo>
                    <a:pt x="11009" y="9660"/>
                    <a:pt x="11084" y="9573"/>
                    <a:pt x="11158" y="9482"/>
                  </a:cubicBezTo>
                  <a:cubicBezTo>
                    <a:pt x="11160" y="9483"/>
                    <a:pt x="11162" y="9485"/>
                    <a:pt x="11164" y="9486"/>
                  </a:cubicBezTo>
                  <a:cubicBezTo>
                    <a:pt x="11196" y="9511"/>
                    <a:pt x="11229" y="9522"/>
                    <a:pt x="11260" y="9522"/>
                  </a:cubicBezTo>
                  <a:cubicBezTo>
                    <a:pt x="11278" y="9522"/>
                    <a:pt x="11295" y="9519"/>
                    <a:pt x="11310" y="9513"/>
                  </a:cubicBezTo>
                  <a:cubicBezTo>
                    <a:pt x="11739" y="9662"/>
                    <a:pt x="12232" y="9625"/>
                    <a:pt x="12679" y="9634"/>
                  </a:cubicBezTo>
                  <a:cubicBezTo>
                    <a:pt x="12962" y="9640"/>
                    <a:pt x="13245" y="9643"/>
                    <a:pt x="13527" y="9643"/>
                  </a:cubicBezTo>
                  <a:cubicBezTo>
                    <a:pt x="13971" y="9643"/>
                    <a:pt x="14414" y="9635"/>
                    <a:pt x="14857" y="9615"/>
                  </a:cubicBezTo>
                  <a:cubicBezTo>
                    <a:pt x="15883" y="9566"/>
                    <a:pt x="16670" y="9443"/>
                    <a:pt x="17640" y="9064"/>
                  </a:cubicBezTo>
                  <a:cubicBezTo>
                    <a:pt x="18061" y="8898"/>
                    <a:pt x="18491" y="8707"/>
                    <a:pt x="18785" y="8364"/>
                  </a:cubicBezTo>
                  <a:lnTo>
                    <a:pt x="18785" y="8364"/>
                  </a:lnTo>
                  <a:cubicBezTo>
                    <a:pt x="18739" y="8417"/>
                    <a:pt x="18644" y="8438"/>
                    <a:pt x="18521" y="8438"/>
                  </a:cubicBezTo>
                  <a:cubicBezTo>
                    <a:pt x="18055" y="8438"/>
                    <a:pt x="17180" y="8136"/>
                    <a:pt x="16954" y="8094"/>
                  </a:cubicBezTo>
                  <a:cubicBezTo>
                    <a:pt x="16308" y="7975"/>
                    <a:pt x="15652" y="7891"/>
                    <a:pt x="14994" y="7883"/>
                  </a:cubicBezTo>
                  <a:cubicBezTo>
                    <a:pt x="14965" y="7883"/>
                    <a:pt x="14936" y="7883"/>
                    <a:pt x="14907" y="7883"/>
                  </a:cubicBezTo>
                  <a:cubicBezTo>
                    <a:pt x="13660" y="7883"/>
                    <a:pt x="12413" y="8187"/>
                    <a:pt x="11442" y="9006"/>
                  </a:cubicBezTo>
                  <a:cubicBezTo>
                    <a:pt x="11853" y="8483"/>
                    <a:pt x="12278" y="7970"/>
                    <a:pt x="12716" y="7469"/>
                  </a:cubicBezTo>
                  <a:cubicBezTo>
                    <a:pt x="13318" y="6778"/>
                    <a:pt x="14226" y="6721"/>
                    <a:pt x="15032" y="6313"/>
                  </a:cubicBezTo>
                  <a:cubicBezTo>
                    <a:pt x="15891" y="5877"/>
                    <a:pt x="16672" y="5291"/>
                    <a:pt x="17340" y="4598"/>
                  </a:cubicBezTo>
                  <a:cubicBezTo>
                    <a:pt x="18356" y="3546"/>
                    <a:pt x="19112" y="2259"/>
                    <a:pt x="19616" y="885"/>
                  </a:cubicBezTo>
                  <a:cubicBezTo>
                    <a:pt x="19676" y="721"/>
                    <a:pt x="19733" y="555"/>
                    <a:pt x="19786" y="389"/>
                  </a:cubicBezTo>
                  <a:lnTo>
                    <a:pt x="19786" y="389"/>
                  </a:lnTo>
                  <a:cubicBezTo>
                    <a:pt x="19745" y="518"/>
                    <a:pt x="18892" y="954"/>
                    <a:pt x="18715" y="1074"/>
                  </a:cubicBezTo>
                  <a:cubicBezTo>
                    <a:pt x="18307" y="1352"/>
                    <a:pt x="17793" y="1510"/>
                    <a:pt x="17351" y="1732"/>
                  </a:cubicBezTo>
                  <a:cubicBezTo>
                    <a:pt x="16398" y="2209"/>
                    <a:pt x="15480" y="2772"/>
                    <a:pt x="14698" y="3502"/>
                  </a:cubicBezTo>
                  <a:cubicBezTo>
                    <a:pt x="14105" y="4055"/>
                    <a:pt x="13592" y="4698"/>
                    <a:pt x="13232" y="5427"/>
                  </a:cubicBezTo>
                  <a:cubicBezTo>
                    <a:pt x="13015" y="5866"/>
                    <a:pt x="12748" y="6423"/>
                    <a:pt x="12914" y="6905"/>
                  </a:cubicBezTo>
                  <a:cubicBezTo>
                    <a:pt x="12531" y="7302"/>
                    <a:pt x="11874" y="7842"/>
                    <a:pt x="11647" y="8345"/>
                  </a:cubicBezTo>
                  <a:lnTo>
                    <a:pt x="11647" y="8345"/>
                  </a:lnTo>
                  <a:cubicBezTo>
                    <a:pt x="12399" y="6656"/>
                    <a:pt x="12902" y="4872"/>
                    <a:pt x="12866" y="3013"/>
                  </a:cubicBezTo>
                  <a:cubicBezTo>
                    <a:pt x="12847" y="2008"/>
                    <a:pt x="12942" y="999"/>
                    <a:pt x="1279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9" name="Google Shape;969;p38"/>
          <p:cNvSpPr/>
          <p:nvPr/>
        </p:nvSpPr>
        <p:spPr>
          <a:xfrm flipH="1">
            <a:off x="9105769" y="1778381"/>
            <a:ext cx="162038" cy="54488"/>
          </a:xfrm>
          <a:custGeom>
            <a:rect b="b" l="l" r="r" t="t"/>
            <a:pathLst>
              <a:path extrusionOk="0" fill="none" h="649" w="1930">
                <a:moveTo>
                  <a:pt x="0" y="648"/>
                </a:moveTo>
                <a:cubicBezTo>
                  <a:pt x="682" y="586"/>
                  <a:pt x="1349" y="363"/>
                  <a:pt x="1930" y="1"/>
                </a:cubicBezTo>
              </a:path>
            </a:pathLst>
          </a:custGeom>
          <a:no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8"/>
          <p:cNvSpPr/>
          <p:nvPr/>
        </p:nvSpPr>
        <p:spPr>
          <a:xfrm flipH="1">
            <a:off x="9361837" y="1628855"/>
            <a:ext cx="42902" cy="166991"/>
          </a:xfrm>
          <a:custGeom>
            <a:rect b="b" l="l" r="r" t="t"/>
            <a:pathLst>
              <a:path extrusionOk="0" fill="none" h="1989" w="511">
                <a:moveTo>
                  <a:pt x="511" y="1988"/>
                </a:moveTo>
                <a:cubicBezTo>
                  <a:pt x="178" y="1382"/>
                  <a:pt x="1" y="692"/>
                  <a:pt x="2" y="1"/>
                </a:cubicBezTo>
              </a:path>
            </a:pathLst>
          </a:custGeom>
          <a:solidFill>
            <a:srgbClr val="F9AD4F"/>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8"/>
          <p:cNvSpPr/>
          <p:nvPr/>
        </p:nvSpPr>
        <p:spPr>
          <a:xfrm flipH="1">
            <a:off x="9020218" y="1312005"/>
            <a:ext cx="148017" cy="238355"/>
          </a:xfrm>
          <a:custGeom>
            <a:rect b="b" l="l" r="r" t="t"/>
            <a:pathLst>
              <a:path extrusionOk="0" fill="none" h="2839" w="1763">
                <a:moveTo>
                  <a:pt x="0" y="2838"/>
                </a:moveTo>
                <a:cubicBezTo>
                  <a:pt x="490" y="1836"/>
                  <a:pt x="1081" y="883"/>
                  <a:pt x="1763" y="0"/>
                </a:cubicBezTo>
              </a:path>
            </a:pathLst>
          </a:custGeom>
          <a:solidFill>
            <a:srgbClr val="F9AD4F"/>
          </a:solidFill>
          <a:ln cap="flat" cmpd="sng" w="150">
            <a:solidFill>
              <a:srgbClr val="959CBA"/>
            </a:solidFill>
            <a:prstDash val="solid"/>
            <a:miter lim="103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2" name="Google Shape;972;p38"/>
          <p:cNvGrpSpPr/>
          <p:nvPr/>
        </p:nvGrpSpPr>
        <p:grpSpPr>
          <a:xfrm>
            <a:off x="6136509" y="1832878"/>
            <a:ext cx="2343470" cy="2839255"/>
            <a:chOff x="6136509" y="1832878"/>
            <a:chExt cx="2343470" cy="2839255"/>
          </a:xfrm>
        </p:grpSpPr>
        <p:grpSp>
          <p:nvGrpSpPr>
            <p:cNvPr id="973" name="Google Shape;973;p38"/>
            <p:cNvGrpSpPr/>
            <p:nvPr/>
          </p:nvGrpSpPr>
          <p:grpSpPr>
            <a:xfrm>
              <a:off x="6136509" y="1832878"/>
              <a:ext cx="2343470" cy="2839255"/>
              <a:chOff x="6136509" y="1832878"/>
              <a:chExt cx="2343470" cy="2839255"/>
            </a:xfrm>
          </p:grpSpPr>
          <p:sp>
            <p:nvSpPr>
              <p:cNvPr id="974" name="Google Shape;974;p38"/>
              <p:cNvSpPr/>
              <p:nvPr/>
            </p:nvSpPr>
            <p:spPr>
              <a:xfrm rot="365037">
                <a:off x="7592346" y="2383592"/>
                <a:ext cx="348161" cy="339116"/>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5" name="Google Shape;975;p38"/>
              <p:cNvGrpSpPr/>
              <p:nvPr/>
            </p:nvGrpSpPr>
            <p:grpSpPr>
              <a:xfrm>
                <a:off x="6136509" y="1832878"/>
                <a:ext cx="2343470" cy="2839255"/>
                <a:chOff x="5994686" y="1507600"/>
                <a:chExt cx="1683649" cy="2039841"/>
              </a:xfrm>
            </p:grpSpPr>
            <p:sp>
              <p:nvSpPr>
                <p:cNvPr id="976" name="Google Shape;976;p38"/>
                <p:cNvSpPr/>
                <p:nvPr/>
              </p:nvSpPr>
              <p:spPr>
                <a:xfrm rot="449825">
                  <a:off x="6110227" y="1594386"/>
                  <a:ext cx="1452568" cy="1866269"/>
                </a:xfrm>
                <a:custGeom>
                  <a:rect b="b" l="l" r="r" t="t"/>
                  <a:pathLst>
                    <a:path extrusionOk="0" h="14572" w="11342">
                      <a:moveTo>
                        <a:pt x="7706" y="0"/>
                      </a:moveTo>
                      <a:cubicBezTo>
                        <a:pt x="5622" y="0"/>
                        <a:pt x="3050" y="21"/>
                        <a:pt x="2219" y="116"/>
                      </a:cubicBezTo>
                      <a:cubicBezTo>
                        <a:pt x="2201" y="119"/>
                        <a:pt x="2183" y="121"/>
                        <a:pt x="2167" y="123"/>
                      </a:cubicBezTo>
                      <a:cubicBezTo>
                        <a:pt x="819" y="300"/>
                        <a:pt x="1" y="13"/>
                        <a:pt x="200" y="2820"/>
                      </a:cubicBezTo>
                      <a:cubicBezTo>
                        <a:pt x="399" y="5627"/>
                        <a:pt x="466" y="13188"/>
                        <a:pt x="907" y="13873"/>
                      </a:cubicBezTo>
                      <a:cubicBezTo>
                        <a:pt x="1174" y="14287"/>
                        <a:pt x="1433" y="14467"/>
                        <a:pt x="1899" y="14536"/>
                      </a:cubicBezTo>
                      <a:cubicBezTo>
                        <a:pt x="2079" y="14562"/>
                        <a:pt x="2289" y="14571"/>
                        <a:pt x="2543" y="14571"/>
                      </a:cubicBezTo>
                      <a:cubicBezTo>
                        <a:pt x="2598" y="14571"/>
                        <a:pt x="2655" y="14571"/>
                        <a:pt x="2714" y="14570"/>
                      </a:cubicBezTo>
                      <a:cubicBezTo>
                        <a:pt x="2844" y="14568"/>
                        <a:pt x="2987" y="14563"/>
                        <a:pt x="3140" y="14559"/>
                      </a:cubicBezTo>
                      <a:cubicBezTo>
                        <a:pt x="4511" y="14514"/>
                        <a:pt x="11342" y="14095"/>
                        <a:pt x="11342" y="14095"/>
                      </a:cubicBezTo>
                      <a:cubicBezTo>
                        <a:pt x="11342" y="14095"/>
                        <a:pt x="11334" y="13408"/>
                        <a:pt x="11314" y="12335"/>
                      </a:cubicBezTo>
                      <a:cubicBezTo>
                        <a:pt x="11253" y="8917"/>
                        <a:pt x="11071" y="1577"/>
                        <a:pt x="10634" y="13"/>
                      </a:cubicBezTo>
                      <a:cubicBezTo>
                        <a:pt x="10634" y="13"/>
                        <a:pt x="9316" y="0"/>
                        <a:pt x="77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8"/>
                <p:cNvSpPr/>
                <p:nvPr/>
              </p:nvSpPr>
              <p:spPr>
                <a:xfrm rot="449825">
                  <a:off x="6559971" y="1766584"/>
                  <a:ext cx="824257" cy="1324267"/>
                </a:xfrm>
                <a:custGeom>
                  <a:rect b="b" l="l" r="r" t="t"/>
                  <a:pathLst>
                    <a:path extrusionOk="0" h="10340" w="6436">
                      <a:moveTo>
                        <a:pt x="6136" y="75"/>
                      </a:moveTo>
                      <a:lnTo>
                        <a:pt x="6166" y="1285"/>
                      </a:lnTo>
                      <a:lnTo>
                        <a:pt x="6201" y="2530"/>
                      </a:lnTo>
                      <a:lnTo>
                        <a:pt x="6276" y="5023"/>
                      </a:lnTo>
                      <a:cubicBezTo>
                        <a:pt x="6301" y="5853"/>
                        <a:pt x="6322" y="6684"/>
                        <a:pt x="6340" y="7515"/>
                      </a:cubicBezTo>
                      <a:cubicBezTo>
                        <a:pt x="6359" y="8339"/>
                        <a:pt x="6375" y="9163"/>
                        <a:pt x="6391" y="9986"/>
                      </a:cubicBezTo>
                      <a:lnTo>
                        <a:pt x="6391" y="9986"/>
                      </a:lnTo>
                      <a:lnTo>
                        <a:pt x="4871" y="10049"/>
                      </a:lnTo>
                      <a:lnTo>
                        <a:pt x="3329" y="10115"/>
                      </a:lnTo>
                      <a:lnTo>
                        <a:pt x="287" y="10251"/>
                      </a:lnTo>
                      <a:lnTo>
                        <a:pt x="287" y="10251"/>
                      </a:lnTo>
                      <a:lnTo>
                        <a:pt x="259" y="9054"/>
                      </a:lnTo>
                      <a:lnTo>
                        <a:pt x="226" y="7814"/>
                      </a:lnTo>
                      <a:lnTo>
                        <a:pt x="193" y="6574"/>
                      </a:lnTo>
                      <a:lnTo>
                        <a:pt x="157" y="5333"/>
                      </a:lnTo>
                      <a:lnTo>
                        <a:pt x="122" y="4091"/>
                      </a:lnTo>
                      <a:lnTo>
                        <a:pt x="83" y="2846"/>
                      </a:lnTo>
                      <a:lnTo>
                        <a:pt x="6" y="350"/>
                      </a:lnTo>
                      <a:lnTo>
                        <a:pt x="1556" y="284"/>
                      </a:lnTo>
                      <a:lnTo>
                        <a:pt x="3099" y="217"/>
                      </a:lnTo>
                      <a:lnTo>
                        <a:pt x="4637" y="147"/>
                      </a:lnTo>
                      <a:lnTo>
                        <a:pt x="6136" y="75"/>
                      </a:lnTo>
                      <a:close/>
                      <a:moveTo>
                        <a:pt x="6206" y="0"/>
                      </a:moveTo>
                      <a:lnTo>
                        <a:pt x="6169" y="2"/>
                      </a:lnTo>
                      <a:lnTo>
                        <a:pt x="4621" y="82"/>
                      </a:lnTo>
                      <a:lnTo>
                        <a:pt x="3075" y="168"/>
                      </a:lnTo>
                      <a:lnTo>
                        <a:pt x="1534" y="255"/>
                      </a:lnTo>
                      <a:lnTo>
                        <a:pt x="1" y="345"/>
                      </a:lnTo>
                      <a:lnTo>
                        <a:pt x="45" y="2822"/>
                      </a:lnTo>
                      <a:lnTo>
                        <a:pt x="68" y="4064"/>
                      </a:lnTo>
                      <a:lnTo>
                        <a:pt x="93" y="5310"/>
                      </a:lnTo>
                      <a:lnTo>
                        <a:pt x="117" y="6555"/>
                      </a:lnTo>
                      <a:lnTo>
                        <a:pt x="144" y="7802"/>
                      </a:lnTo>
                      <a:lnTo>
                        <a:pt x="173" y="9050"/>
                      </a:lnTo>
                      <a:lnTo>
                        <a:pt x="204" y="10297"/>
                      </a:lnTo>
                      <a:lnTo>
                        <a:pt x="205" y="10340"/>
                      </a:lnTo>
                      <a:lnTo>
                        <a:pt x="248" y="10338"/>
                      </a:lnTo>
                      <a:lnTo>
                        <a:pt x="3332" y="10188"/>
                      </a:lnTo>
                      <a:lnTo>
                        <a:pt x="4873" y="10110"/>
                      </a:lnTo>
                      <a:lnTo>
                        <a:pt x="6414" y="10030"/>
                      </a:lnTo>
                      <a:lnTo>
                        <a:pt x="6436" y="10029"/>
                      </a:lnTo>
                      <a:lnTo>
                        <a:pt x="6436" y="10007"/>
                      </a:lnTo>
                      <a:cubicBezTo>
                        <a:pt x="6411" y="9176"/>
                        <a:pt x="6388" y="8346"/>
                        <a:pt x="6366" y="7515"/>
                      </a:cubicBezTo>
                      <a:cubicBezTo>
                        <a:pt x="6345" y="6684"/>
                        <a:pt x="6326" y="5853"/>
                        <a:pt x="6308" y="5022"/>
                      </a:cubicBezTo>
                      <a:lnTo>
                        <a:pt x="6262" y="2529"/>
                      </a:lnTo>
                      <a:lnTo>
                        <a:pt x="6237" y="1283"/>
                      </a:lnTo>
                      <a:lnTo>
                        <a:pt x="6207" y="36"/>
                      </a:lnTo>
                      <a:lnTo>
                        <a:pt x="6206" y="0"/>
                      </a:lnTo>
                      <a:close/>
                    </a:path>
                  </a:pathLst>
                </a:custGeom>
                <a:solidFill>
                  <a:schemeClr val="dk1"/>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8"/>
                <p:cNvSpPr/>
                <p:nvPr/>
              </p:nvSpPr>
              <p:spPr>
                <a:xfrm rot="449825">
                  <a:off x="6181236" y="3178810"/>
                  <a:ext cx="1277752" cy="286498"/>
                </a:xfrm>
                <a:custGeom>
                  <a:rect b="b" l="l" r="r" t="t"/>
                  <a:pathLst>
                    <a:path extrusionOk="0" h="2237" w="9977">
                      <a:moveTo>
                        <a:pt x="9949" y="0"/>
                      </a:moveTo>
                      <a:lnTo>
                        <a:pt x="9534" y="24"/>
                      </a:lnTo>
                      <a:cubicBezTo>
                        <a:pt x="2670" y="372"/>
                        <a:pt x="67" y="73"/>
                        <a:pt x="1" y="969"/>
                      </a:cubicBezTo>
                      <a:lnTo>
                        <a:pt x="534" y="2201"/>
                      </a:lnTo>
                      <a:cubicBezTo>
                        <a:pt x="714" y="2227"/>
                        <a:pt x="924" y="2236"/>
                        <a:pt x="1178" y="2236"/>
                      </a:cubicBezTo>
                      <a:cubicBezTo>
                        <a:pt x="1233" y="2236"/>
                        <a:pt x="1290" y="2236"/>
                        <a:pt x="1349" y="2235"/>
                      </a:cubicBezTo>
                      <a:cubicBezTo>
                        <a:pt x="1479" y="2233"/>
                        <a:pt x="1622" y="2228"/>
                        <a:pt x="1775" y="2224"/>
                      </a:cubicBezTo>
                      <a:cubicBezTo>
                        <a:pt x="3146" y="2179"/>
                        <a:pt x="9977" y="1760"/>
                        <a:pt x="9977" y="1760"/>
                      </a:cubicBezTo>
                      <a:cubicBezTo>
                        <a:pt x="9977" y="1760"/>
                        <a:pt x="9969" y="1073"/>
                        <a:pt x="99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8"/>
                <p:cNvSpPr/>
                <p:nvPr/>
              </p:nvSpPr>
              <p:spPr>
                <a:xfrm rot="449825">
                  <a:off x="6114850" y="1523830"/>
                  <a:ext cx="347581" cy="1864732"/>
                </a:xfrm>
                <a:custGeom>
                  <a:rect b="b" l="l" r="r" t="t"/>
                  <a:pathLst>
                    <a:path extrusionOk="0" h="14560" w="2714">
                      <a:moveTo>
                        <a:pt x="2219" y="104"/>
                      </a:moveTo>
                      <a:cubicBezTo>
                        <a:pt x="2201" y="107"/>
                        <a:pt x="2184" y="110"/>
                        <a:pt x="2167" y="111"/>
                      </a:cubicBezTo>
                      <a:cubicBezTo>
                        <a:pt x="819" y="288"/>
                        <a:pt x="1" y="1"/>
                        <a:pt x="200" y="2809"/>
                      </a:cubicBezTo>
                      <a:cubicBezTo>
                        <a:pt x="202" y="2830"/>
                        <a:pt x="204" y="2852"/>
                        <a:pt x="205" y="2873"/>
                      </a:cubicBezTo>
                      <a:cubicBezTo>
                        <a:pt x="223" y="3151"/>
                        <a:pt x="241" y="3471"/>
                        <a:pt x="258" y="3824"/>
                      </a:cubicBezTo>
                      <a:cubicBezTo>
                        <a:pt x="292" y="4520"/>
                        <a:pt x="323" y="5341"/>
                        <a:pt x="354" y="6211"/>
                      </a:cubicBezTo>
                      <a:cubicBezTo>
                        <a:pt x="369" y="6648"/>
                        <a:pt x="385" y="7096"/>
                        <a:pt x="402" y="7545"/>
                      </a:cubicBezTo>
                      <a:cubicBezTo>
                        <a:pt x="433" y="8406"/>
                        <a:pt x="466" y="9275"/>
                        <a:pt x="505" y="10082"/>
                      </a:cubicBezTo>
                      <a:cubicBezTo>
                        <a:pt x="522" y="10441"/>
                        <a:pt x="540" y="10789"/>
                        <a:pt x="559" y="11118"/>
                      </a:cubicBezTo>
                      <a:cubicBezTo>
                        <a:pt x="644" y="12542"/>
                        <a:pt x="753" y="13621"/>
                        <a:pt x="907" y="13861"/>
                      </a:cubicBezTo>
                      <a:cubicBezTo>
                        <a:pt x="1277" y="14435"/>
                        <a:pt x="1631" y="14559"/>
                        <a:pt x="2539" y="14559"/>
                      </a:cubicBezTo>
                      <a:cubicBezTo>
                        <a:pt x="2595" y="14559"/>
                        <a:pt x="2653" y="14559"/>
                        <a:pt x="2714" y="14558"/>
                      </a:cubicBezTo>
                      <a:lnTo>
                        <a:pt x="2587" y="10866"/>
                      </a:lnTo>
                      <a:lnTo>
                        <a:pt x="2550" y="9744"/>
                      </a:lnTo>
                      <a:lnTo>
                        <a:pt x="2463" y="7230"/>
                      </a:lnTo>
                      <a:lnTo>
                        <a:pt x="2417" y="5904"/>
                      </a:lnTo>
                      <a:lnTo>
                        <a:pt x="2332" y="3373"/>
                      </a:lnTo>
                      <a:lnTo>
                        <a:pt x="2298" y="2394"/>
                      </a:lnTo>
                      <a:lnTo>
                        <a:pt x="2219" y="104"/>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8"/>
                <p:cNvSpPr/>
                <p:nvPr/>
              </p:nvSpPr>
              <p:spPr>
                <a:xfrm rot="449825">
                  <a:off x="6211280" y="1825607"/>
                  <a:ext cx="272533" cy="191212"/>
                </a:xfrm>
                <a:custGeom>
                  <a:rect b="b" l="l" r="r" t="t"/>
                  <a:pathLst>
                    <a:path extrusionOk="0" h="1493" w="2128">
                      <a:moveTo>
                        <a:pt x="1525" y="1"/>
                      </a:moveTo>
                      <a:cubicBezTo>
                        <a:pt x="768" y="1"/>
                        <a:pt x="248" y="336"/>
                        <a:pt x="1" y="541"/>
                      </a:cubicBezTo>
                      <a:cubicBezTo>
                        <a:pt x="19" y="818"/>
                        <a:pt x="37" y="1139"/>
                        <a:pt x="54" y="1492"/>
                      </a:cubicBezTo>
                      <a:cubicBezTo>
                        <a:pt x="612" y="1106"/>
                        <a:pt x="1253" y="1018"/>
                        <a:pt x="1720" y="1018"/>
                      </a:cubicBezTo>
                      <a:cubicBezTo>
                        <a:pt x="1880" y="1018"/>
                        <a:pt x="2019" y="1029"/>
                        <a:pt x="2128" y="1041"/>
                      </a:cubicBezTo>
                      <a:lnTo>
                        <a:pt x="2095" y="62"/>
                      </a:lnTo>
                      <a:cubicBezTo>
                        <a:pt x="1892" y="19"/>
                        <a:pt x="1702" y="1"/>
                        <a:pt x="1525" y="1"/>
                      </a:cubicBezTo>
                      <a:close/>
                    </a:path>
                  </a:pathLst>
                </a:custGeom>
                <a:solidFill>
                  <a:srgbClr val="FFDA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8"/>
                <p:cNvSpPr/>
                <p:nvPr/>
              </p:nvSpPr>
              <p:spPr>
                <a:xfrm rot="449825">
                  <a:off x="6169618" y="2276208"/>
                  <a:ext cx="270355" cy="215546"/>
                </a:xfrm>
                <a:custGeom>
                  <a:rect b="b" l="l" r="r" t="t"/>
                  <a:pathLst>
                    <a:path extrusionOk="0" h="1683" w="2111">
                      <a:moveTo>
                        <a:pt x="1476" y="0"/>
                      </a:moveTo>
                      <a:cubicBezTo>
                        <a:pt x="736" y="0"/>
                        <a:pt x="250" y="205"/>
                        <a:pt x="1" y="348"/>
                      </a:cubicBezTo>
                      <a:cubicBezTo>
                        <a:pt x="16" y="785"/>
                        <a:pt x="32" y="1233"/>
                        <a:pt x="49" y="1682"/>
                      </a:cubicBezTo>
                      <a:cubicBezTo>
                        <a:pt x="668" y="1410"/>
                        <a:pt x="1364" y="1358"/>
                        <a:pt x="1805" y="1358"/>
                      </a:cubicBezTo>
                      <a:cubicBezTo>
                        <a:pt x="1930" y="1358"/>
                        <a:pt x="2034" y="1362"/>
                        <a:pt x="2110" y="1367"/>
                      </a:cubicBezTo>
                      <a:lnTo>
                        <a:pt x="2064" y="41"/>
                      </a:lnTo>
                      <a:cubicBezTo>
                        <a:pt x="1853" y="13"/>
                        <a:pt x="1657" y="0"/>
                        <a:pt x="1476" y="0"/>
                      </a:cubicBezTo>
                      <a:close/>
                    </a:path>
                  </a:pathLst>
                </a:custGeom>
                <a:solidFill>
                  <a:srgbClr val="FFDA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8"/>
                <p:cNvSpPr/>
                <p:nvPr/>
              </p:nvSpPr>
              <p:spPr>
                <a:xfrm rot="449825">
                  <a:off x="6126829" y="2767011"/>
                  <a:ext cx="266897" cy="180454"/>
                </a:xfrm>
                <a:custGeom>
                  <a:rect b="b" l="l" r="r" t="t"/>
                  <a:pathLst>
                    <a:path extrusionOk="0" h="1409" w="2084">
                      <a:moveTo>
                        <a:pt x="1507" y="0"/>
                      </a:moveTo>
                      <a:cubicBezTo>
                        <a:pt x="1065" y="0"/>
                        <a:pt x="475" y="70"/>
                        <a:pt x="1" y="373"/>
                      </a:cubicBezTo>
                      <a:cubicBezTo>
                        <a:pt x="18" y="732"/>
                        <a:pt x="36" y="1080"/>
                        <a:pt x="55" y="1408"/>
                      </a:cubicBezTo>
                      <a:cubicBezTo>
                        <a:pt x="263" y="1307"/>
                        <a:pt x="739" y="1127"/>
                        <a:pt x="1514" y="1127"/>
                      </a:cubicBezTo>
                      <a:cubicBezTo>
                        <a:pt x="1689" y="1127"/>
                        <a:pt x="1878" y="1136"/>
                        <a:pt x="2083" y="1157"/>
                      </a:cubicBezTo>
                      <a:lnTo>
                        <a:pt x="2046" y="35"/>
                      </a:lnTo>
                      <a:cubicBezTo>
                        <a:pt x="1933" y="20"/>
                        <a:pt x="1741" y="0"/>
                        <a:pt x="1507" y="0"/>
                      </a:cubicBezTo>
                      <a:close/>
                    </a:path>
                  </a:pathLst>
                </a:custGeom>
                <a:solidFill>
                  <a:srgbClr val="FFDA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38"/>
                <p:cNvSpPr/>
                <p:nvPr/>
              </p:nvSpPr>
              <p:spPr>
                <a:xfrm rot="449825">
                  <a:off x="6175960" y="3177972"/>
                  <a:ext cx="1231775" cy="235781"/>
                </a:xfrm>
                <a:custGeom>
                  <a:rect b="b" l="l" r="r" t="t"/>
                  <a:pathLst>
                    <a:path extrusionOk="0" h="1841" w="9618">
                      <a:moveTo>
                        <a:pt x="9600" y="1"/>
                      </a:moveTo>
                      <a:cubicBezTo>
                        <a:pt x="2736" y="348"/>
                        <a:pt x="133" y="50"/>
                        <a:pt x="67" y="945"/>
                      </a:cubicBezTo>
                      <a:cubicBezTo>
                        <a:pt x="0" y="1841"/>
                        <a:pt x="863" y="1691"/>
                        <a:pt x="2521" y="1790"/>
                      </a:cubicBezTo>
                      <a:cubicBezTo>
                        <a:pt x="2655" y="1799"/>
                        <a:pt x="2815" y="1802"/>
                        <a:pt x="2994" y="1802"/>
                      </a:cubicBezTo>
                      <a:cubicBezTo>
                        <a:pt x="5024" y="1802"/>
                        <a:pt x="9617" y="1326"/>
                        <a:pt x="9617" y="1326"/>
                      </a:cubicBezTo>
                      <a:lnTo>
                        <a:pt x="9600" y="1"/>
                      </a:lnTo>
                      <a:close/>
                    </a:path>
                  </a:pathLst>
                </a:custGeom>
                <a:solidFill>
                  <a:srgbClr val="F4E4D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84" name="Google Shape;984;p38"/>
            <p:cNvGrpSpPr/>
            <p:nvPr/>
          </p:nvGrpSpPr>
          <p:grpSpPr>
            <a:xfrm>
              <a:off x="7635121" y="2005040"/>
              <a:ext cx="437102" cy="1366963"/>
              <a:chOff x="5714112" y="1968916"/>
              <a:chExt cx="147804" cy="462233"/>
            </a:xfrm>
          </p:grpSpPr>
          <p:sp>
            <p:nvSpPr>
              <p:cNvPr id="985" name="Google Shape;985;p38"/>
              <p:cNvSpPr/>
              <p:nvPr/>
            </p:nvSpPr>
            <p:spPr>
              <a:xfrm>
                <a:off x="5714112" y="1968916"/>
                <a:ext cx="71425" cy="460635"/>
              </a:xfrm>
              <a:custGeom>
                <a:rect b="b" l="l" r="r" t="t"/>
                <a:pathLst>
                  <a:path extrusionOk="0" h="14414" w="2235">
                    <a:moveTo>
                      <a:pt x="2063" y="1"/>
                    </a:moveTo>
                    <a:cubicBezTo>
                      <a:pt x="1682" y="1"/>
                      <a:pt x="1314" y="102"/>
                      <a:pt x="1087" y="455"/>
                    </a:cubicBezTo>
                    <a:cubicBezTo>
                      <a:pt x="1061" y="495"/>
                      <a:pt x="1053" y="534"/>
                      <a:pt x="1057" y="570"/>
                    </a:cubicBezTo>
                    <a:cubicBezTo>
                      <a:pt x="925" y="775"/>
                      <a:pt x="857" y="1015"/>
                      <a:pt x="821" y="1261"/>
                    </a:cubicBezTo>
                    <a:cubicBezTo>
                      <a:pt x="759" y="1684"/>
                      <a:pt x="743" y="2115"/>
                      <a:pt x="711" y="2540"/>
                    </a:cubicBezTo>
                    <a:cubicBezTo>
                      <a:pt x="639" y="3488"/>
                      <a:pt x="570" y="4436"/>
                      <a:pt x="505" y="5385"/>
                    </a:cubicBezTo>
                    <a:cubicBezTo>
                      <a:pt x="377" y="7257"/>
                      <a:pt x="263" y="9129"/>
                      <a:pt x="163" y="11003"/>
                    </a:cubicBezTo>
                    <a:cubicBezTo>
                      <a:pt x="105" y="12077"/>
                      <a:pt x="53" y="13151"/>
                      <a:pt x="5" y="14226"/>
                    </a:cubicBezTo>
                    <a:cubicBezTo>
                      <a:pt x="1" y="14336"/>
                      <a:pt x="101" y="14413"/>
                      <a:pt x="201" y="14413"/>
                    </a:cubicBezTo>
                    <a:cubicBezTo>
                      <a:pt x="247" y="14413"/>
                      <a:pt x="293" y="14397"/>
                      <a:pt x="328" y="14359"/>
                    </a:cubicBezTo>
                    <a:cubicBezTo>
                      <a:pt x="582" y="14086"/>
                      <a:pt x="821" y="13800"/>
                      <a:pt x="1045" y="13501"/>
                    </a:cubicBezTo>
                    <a:cubicBezTo>
                      <a:pt x="1433" y="9008"/>
                      <a:pt x="1216" y="4417"/>
                      <a:pt x="2234" y="7"/>
                    </a:cubicBezTo>
                    <a:cubicBezTo>
                      <a:pt x="2177" y="3"/>
                      <a:pt x="2120" y="1"/>
                      <a:pt x="20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8"/>
              <p:cNvSpPr/>
              <p:nvPr/>
            </p:nvSpPr>
            <p:spPr>
              <a:xfrm>
                <a:off x="5747476" y="1969140"/>
                <a:ext cx="82291" cy="431266"/>
              </a:xfrm>
              <a:custGeom>
                <a:rect b="b" l="l" r="r" t="t"/>
                <a:pathLst>
                  <a:path extrusionOk="0" h="13495" w="2575">
                    <a:moveTo>
                      <a:pt x="1190" y="0"/>
                    </a:moveTo>
                    <a:cubicBezTo>
                      <a:pt x="172" y="4410"/>
                      <a:pt x="389" y="9001"/>
                      <a:pt x="1" y="13494"/>
                    </a:cubicBezTo>
                    <a:cubicBezTo>
                      <a:pt x="199" y="13229"/>
                      <a:pt x="386" y="12955"/>
                      <a:pt x="558" y="12672"/>
                    </a:cubicBezTo>
                    <a:cubicBezTo>
                      <a:pt x="762" y="12935"/>
                      <a:pt x="965" y="13196"/>
                      <a:pt x="1167" y="13458"/>
                    </a:cubicBezTo>
                    <a:cubicBezTo>
                      <a:pt x="1392" y="9015"/>
                      <a:pt x="1484" y="4521"/>
                      <a:pt x="2574" y="194"/>
                    </a:cubicBezTo>
                    <a:cubicBezTo>
                      <a:pt x="2194" y="136"/>
                      <a:pt x="1814" y="79"/>
                      <a:pt x="1433" y="26"/>
                    </a:cubicBezTo>
                    <a:cubicBezTo>
                      <a:pt x="1353" y="14"/>
                      <a:pt x="1272" y="5"/>
                      <a:pt x="119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8"/>
              <p:cNvSpPr/>
              <p:nvPr/>
            </p:nvSpPr>
            <p:spPr>
              <a:xfrm>
                <a:off x="5784770" y="1975308"/>
                <a:ext cx="77145" cy="455842"/>
              </a:xfrm>
              <a:custGeom>
                <a:rect b="b" l="l" r="r" t="t"/>
                <a:pathLst>
                  <a:path extrusionOk="0" h="14264" w="2414">
                    <a:moveTo>
                      <a:pt x="1407" y="1"/>
                    </a:moveTo>
                    <a:cubicBezTo>
                      <a:pt x="317" y="4328"/>
                      <a:pt x="225" y="8821"/>
                      <a:pt x="0" y="13265"/>
                    </a:cubicBezTo>
                    <a:cubicBezTo>
                      <a:pt x="244" y="13579"/>
                      <a:pt x="488" y="13893"/>
                      <a:pt x="732" y="14207"/>
                    </a:cubicBezTo>
                    <a:cubicBezTo>
                      <a:pt x="762" y="14246"/>
                      <a:pt x="808" y="14263"/>
                      <a:pt x="857" y="14263"/>
                    </a:cubicBezTo>
                    <a:cubicBezTo>
                      <a:pt x="943" y="14263"/>
                      <a:pt x="1035" y="14209"/>
                      <a:pt x="1048" y="14124"/>
                    </a:cubicBezTo>
                    <a:cubicBezTo>
                      <a:pt x="1320" y="12368"/>
                      <a:pt x="1365" y="10592"/>
                      <a:pt x="1421" y="8818"/>
                    </a:cubicBezTo>
                    <a:cubicBezTo>
                      <a:pt x="1476" y="7026"/>
                      <a:pt x="1584" y="5240"/>
                      <a:pt x="1844" y="3465"/>
                    </a:cubicBezTo>
                    <a:cubicBezTo>
                      <a:pt x="1990" y="2467"/>
                      <a:pt x="2174" y="1475"/>
                      <a:pt x="2396" y="492"/>
                    </a:cubicBezTo>
                    <a:cubicBezTo>
                      <a:pt x="2413" y="418"/>
                      <a:pt x="2389" y="357"/>
                      <a:pt x="2345" y="316"/>
                    </a:cubicBezTo>
                    <a:cubicBezTo>
                      <a:pt x="2363" y="229"/>
                      <a:pt x="2327" y="139"/>
                      <a:pt x="2214" y="122"/>
                    </a:cubicBezTo>
                    <a:cubicBezTo>
                      <a:pt x="1945" y="82"/>
                      <a:pt x="1676" y="41"/>
                      <a:pt x="14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39"/>
          <p:cNvSpPr txBox="1"/>
          <p:nvPr>
            <p:ph idx="1" type="subTitle"/>
          </p:nvPr>
        </p:nvSpPr>
        <p:spPr>
          <a:xfrm>
            <a:off x="715100" y="1195700"/>
            <a:ext cx="7554300" cy="3412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You are given information beforehand about the topics you will be discussing in the crisis committee. </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Your  goal: </a:t>
            </a:r>
            <a:endParaRPr sz="2000"/>
          </a:p>
          <a:p>
            <a:pPr indent="-355600" lvl="0" marL="457200" rtl="0" algn="l">
              <a:spcBef>
                <a:spcPts val="0"/>
              </a:spcBef>
              <a:spcAft>
                <a:spcPts val="0"/>
              </a:spcAft>
              <a:buSzPts val="2000"/>
              <a:buAutoNum type="alphaLcPeriod"/>
            </a:pPr>
            <a:r>
              <a:rPr lang="en" sz="2000"/>
              <a:t>Accomplish your goals on the agenda behind the committee scenes (this is known as back-end)</a:t>
            </a:r>
            <a:endParaRPr sz="2000"/>
          </a:p>
          <a:p>
            <a:pPr indent="-355600" lvl="1" marL="914400" rtl="0" algn="l">
              <a:spcBef>
                <a:spcPts val="0"/>
              </a:spcBef>
              <a:spcAft>
                <a:spcPts val="0"/>
              </a:spcAft>
              <a:buSzPts val="2000"/>
              <a:buAutoNum type="romanLcPeriod"/>
            </a:pPr>
            <a:r>
              <a:rPr lang="en" sz="2000"/>
              <a:t>You are able to use underhanded methods to achieve your goals for personal gain, but stay in character!</a:t>
            </a:r>
            <a:endParaRPr sz="2000"/>
          </a:p>
          <a:p>
            <a:pPr indent="-355600" lvl="0" marL="457200" rtl="0" algn="l">
              <a:spcBef>
                <a:spcPts val="0"/>
              </a:spcBef>
              <a:spcAft>
                <a:spcPts val="0"/>
              </a:spcAft>
              <a:buSzPts val="2000"/>
              <a:buAutoNum type="alphaLcPeriod"/>
            </a:pPr>
            <a:r>
              <a:rPr lang="en" sz="2000"/>
              <a:t>Debate the updated crisis given at hand (this is known as front-end)</a:t>
            </a:r>
            <a:endParaRPr sz="2000"/>
          </a:p>
          <a:p>
            <a:pPr indent="-355600" lvl="1" marL="914400" rtl="0" algn="ctr">
              <a:spcBef>
                <a:spcPts val="0"/>
              </a:spcBef>
              <a:spcAft>
                <a:spcPts val="0"/>
              </a:spcAft>
              <a:buSzPts val="2000"/>
              <a:buAutoNum type="romanLcPeriod"/>
            </a:pPr>
            <a:r>
              <a:rPr lang="en" sz="2000"/>
              <a:t>This is why you do not write position papers</a:t>
            </a:r>
            <a:endParaRPr sz="2000"/>
          </a:p>
        </p:txBody>
      </p:sp>
      <p:sp>
        <p:nvSpPr>
          <p:cNvPr id="993" name="Google Shape;993;p39"/>
          <p:cNvSpPr txBox="1"/>
          <p:nvPr>
            <p:ph type="title"/>
          </p:nvPr>
        </p:nvSpPr>
        <p:spPr>
          <a:xfrm>
            <a:off x="720000" y="48415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2"/>
                </a:solidFill>
              </a:rPr>
              <a:t>What is a </a:t>
            </a:r>
            <a:r>
              <a:rPr lang="en">
                <a:solidFill>
                  <a:schemeClr val="dk2"/>
                </a:solidFill>
              </a:rPr>
              <a:t>Crisis Committee</a:t>
            </a:r>
            <a:r>
              <a:rPr lang="en">
                <a:solidFill>
                  <a:schemeClr val="accent2"/>
                </a:solidFill>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40"/>
          <p:cNvSpPr/>
          <p:nvPr/>
        </p:nvSpPr>
        <p:spPr>
          <a:xfrm>
            <a:off x="3998794" y="3002805"/>
            <a:ext cx="598300" cy="640605"/>
          </a:xfrm>
          <a:custGeom>
            <a:rect b="b" l="l" r="r" t="t"/>
            <a:pathLst>
              <a:path extrusionOk="0" h="4758" w="4269">
                <a:moveTo>
                  <a:pt x="2272" y="0"/>
                </a:moveTo>
                <a:cubicBezTo>
                  <a:pt x="1333" y="0"/>
                  <a:pt x="0" y="1903"/>
                  <a:pt x="81" y="3185"/>
                </a:cubicBezTo>
                <a:cubicBezTo>
                  <a:pt x="97" y="3429"/>
                  <a:pt x="167" y="3649"/>
                  <a:pt x="276" y="3843"/>
                </a:cubicBezTo>
                <a:cubicBezTo>
                  <a:pt x="600" y="4417"/>
                  <a:pt x="1270" y="4757"/>
                  <a:pt x="1899" y="4757"/>
                </a:cubicBezTo>
                <a:cubicBezTo>
                  <a:pt x="2231" y="4757"/>
                  <a:pt x="2551" y="4663"/>
                  <a:pt x="2804" y="4459"/>
                </a:cubicBezTo>
                <a:cubicBezTo>
                  <a:pt x="4033" y="3464"/>
                  <a:pt x="4269" y="1790"/>
                  <a:pt x="4269" y="1790"/>
                </a:cubicBezTo>
                <a:cubicBezTo>
                  <a:pt x="4212" y="928"/>
                  <a:pt x="3497" y="528"/>
                  <a:pt x="2606" y="91"/>
                </a:cubicBezTo>
                <a:cubicBezTo>
                  <a:pt x="2583" y="80"/>
                  <a:pt x="2560" y="69"/>
                  <a:pt x="2537" y="58"/>
                </a:cubicBezTo>
                <a:cubicBezTo>
                  <a:pt x="2454" y="19"/>
                  <a:pt x="2365" y="0"/>
                  <a:pt x="2272" y="0"/>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0"/>
          <p:cNvSpPr/>
          <p:nvPr/>
        </p:nvSpPr>
        <p:spPr>
          <a:xfrm>
            <a:off x="1221767" y="3451276"/>
            <a:ext cx="822260" cy="1691989"/>
          </a:xfrm>
          <a:custGeom>
            <a:rect b="b" l="l" r="r" t="t"/>
            <a:pathLst>
              <a:path extrusionOk="0" h="12567" w="5867">
                <a:moveTo>
                  <a:pt x="2794" y="0"/>
                </a:moveTo>
                <a:lnTo>
                  <a:pt x="195" y="512"/>
                </a:lnTo>
                <a:cubicBezTo>
                  <a:pt x="195" y="512"/>
                  <a:pt x="73" y="6510"/>
                  <a:pt x="0" y="12566"/>
                </a:cubicBezTo>
                <a:lnTo>
                  <a:pt x="5867" y="12566"/>
                </a:lnTo>
                <a:lnTo>
                  <a:pt x="2794" y="0"/>
                </a:ln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0"/>
          <p:cNvSpPr/>
          <p:nvPr/>
        </p:nvSpPr>
        <p:spPr>
          <a:xfrm>
            <a:off x="1062840" y="3002805"/>
            <a:ext cx="598441" cy="640605"/>
          </a:xfrm>
          <a:custGeom>
            <a:rect b="b" l="l" r="r" t="t"/>
            <a:pathLst>
              <a:path extrusionOk="0" h="4758" w="4270">
                <a:moveTo>
                  <a:pt x="1996" y="0"/>
                </a:moveTo>
                <a:cubicBezTo>
                  <a:pt x="1903" y="0"/>
                  <a:pt x="1814" y="19"/>
                  <a:pt x="1731" y="58"/>
                </a:cubicBezTo>
                <a:cubicBezTo>
                  <a:pt x="1709" y="69"/>
                  <a:pt x="1687" y="80"/>
                  <a:pt x="1664" y="91"/>
                </a:cubicBezTo>
                <a:cubicBezTo>
                  <a:pt x="773" y="528"/>
                  <a:pt x="57" y="928"/>
                  <a:pt x="1" y="1790"/>
                </a:cubicBezTo>
                <a:cubicBezTo>
                  <a:pt x="1" y="1790"/>
                  <a:pt x="236" y="3464"/>
                  <a:pt x="1466" y="4459"/>
                </a:cubicBezTo>
                <a:cubicBezTo>
                  <a:pt x="1719" y="4663"/>
                  <a:pt x="2039" y="4757"/>
                  <a:pt x="2370" y="4757"/>
                </a:cubicBezTo>
                <a:cubicBezTo>
                  <a:pt x="3000" y="4757"/>
                  <a:pt x="3669" y="4417"/>
                  <a:pt x="3993" y="3843"/>
                </a:cubicBezTo>
                <a:cubicBezTo>
                  <a:pt x="4103" y="3649"/>
                  <a:pt x="4173" y="3429"/>
                  <a:pt x="4188" y="3185"/>
                </a:cubicBezTo>
                <a:cubicBezTo>
                  <a:pt x="4269" y="1903"/>
                  <a:pt x="2936" y="0"/>
                  <a:pt x="1996" y="0"/>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0"/>
          <p:cNvSpPr/>
          <p:nvPr/>
        </p:nvSpPr>
        <p:spPr>
          <a:xfrm>
            <a:off x="1301800" y="1517900"/>
            <a:ext cx="3047562" cy="2125494"/>
          </a:xfrm>
          <a:custGeom>
            <a:rect b="b" l="l" r="r" t="t"/>
            <a:pathLst>
              <a:path extrusionOk="0" h="14395" w="21745">
                <a:moveTo>
                  <a:pt x="0" y="0"/>
                </a:moveTo>
                <a:lnTo>
                  <a:pt x="0" y="14394"/>
                </a:lnTo>
                <a:lnTo>
                  <a:pt x="21744" y="14394"/>
                </a:lnTo>
                <a:lnTo>
                  <a:pt x="2174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0"/>
          <p:cNvSpPr/>
          <p:nvPr/>
        </p:nvSpPr>
        <p:spPr>
          <a:xfrm>
            <a:off x="4149452" y="2694355"/>
            <a:ext cx="488983" cy="624045"/>
          </a:xfrm>
          <a:custGeom>
            <a:rect b="b" l="l" r="r" t="t"/>
            <a:pathLst>
              <a:path extrusionOk="0" h="4635" w="3489">
                <a:moveTo>
                  <a:pt x="1770" y="1"/>
                </a:moveTo>
                <a:cubicBezTo>
                  <a:pt x="1640" y="1"/>
                  <a:pt x="1483" y="46"/>
                  <a:pt x="1307" y="161"/>
                </a:cubicBezTo>
                <a:cubicBezTo>
                  <a:pt x="834" y="471"/>
                  <a:pt x="362" y="992"/>
                  <a:pt x="525" y="1367"/>
                </a:cubicBezTo>
                <a:cubicBezTo>
                  <a:pt x="558" y="1443"/>
                  <a:pt x="616" y="1474"/>
                  <a:pt x="689" y="1474"/>
                </a:cubicBezTo>
                <a:cubicBezTo>
                  <a:pt x="973" y="1474"/>
                  <a:pt x="1471" y="1006"/>
                  <a:pt x="1471" y="1006"/>
                </a:cubicBezTo>
                <a:lnTo>
                  <a:pt x="1471" y="1502"/>
                </a:lnTo>
                <a:cubicBezTo>
                  <a:pt x="876" y="1737"/>
                  <a:pt x="0" y="2343"/>
                  <a:pt x="188" y="3033"/>
                </a:cubicBezTo>
                <a:cubicBezTo>
                  <a:pt x="241" y="3225"/>
                  <a:pt x="420" y="3254"/>
                  <a:pt x="523" y="3254"/>
                </a:cubicBezTo>
                <a:cubicBezTo>
                  <a:pt x="568" y="3254"/>
                  <a:pt x="599" y="3248"/>
                  <a:pt x="599" y="3248"/>
                </a:cubicBezTo>
                <a:lnTo>
                  <a:pt x="599" y="3248"/>
                </a:lnTo>
                <a:cubicBezTo>
                  <a:pt x="294" y="3684"/>
                  <a:pt x="413" y="4050"/>
                  <a:pt x="746" y="4193"/>
                </a:cubicBezTo>
                <a:cubicBezTo>
                  <a:pt x="726" y="4521"/>
                  <a:pt x="901" y="4635"/>
                  <a:pt x="1104" y="4635"/>
                </a:cubicBezTo>
                <a:cubicBezTo>
                  <a:pt x="1138" y="4635"/>
                  <a:pt x="1173" y="4632"/>
                  <a:pt x="1208" y="4626"/>
                </a:cubicBezTo>
                <a:cubicBezTo>
                  <a:pt x="1292" y="4611"/>
                  <a:pt x="1429" y="4522"/>
                  <a:pt x="1579" y="4410"/>
                </a:cubicBezTo>
                <a:cubicBezTo>
                  <a:pt x="1855" y="4200"/>
                  <a:pt x="2187" y="4091"/>
                  <a:pt x="2522" y="4091"/>
                </a:cubicBezTo>
                <a:cubicBezTo>
                  <a:pt x="2733" y="4091"/>
                  <a:pt x="2945" y="4134"/>
                  <a:pt x="3145" y="4223"/>
                </a:cubicBezTo>
                <a:cubicBezTo>
                  <a:pt x="3151" y="4226"/>
                  <a:pt x="3157" y="4228"/>
                  <a:pt x="3163" y="4231"/>
                </a:cubicBezTo>
                <a:cubicBezTo>
                  <a:pt x="3488" y="3058"/>
                  <a:pt x="2593" y="2393"/>
                  <a:pt x="2219" y="2312"/>
                </a:cubicBezTo>
                <a:cubicBezTo>
                  <a:pt x="2268" y="1774"/>
                  <a:pt x="2073" y="1627"/>
                  <a:pt x="1828" y="1530"/>
                </a:cubicBezTo>
                <a:cubicBezTo>
                  <a:pt x="2300" y="846"/>
                  <a:pt x="2268" y="471"/>
                  <a:pt x="2186" y="259"/>
                </a:cubicBezTo>
                <a:cubicBezTo>
                  <a:pt x="2135" y="127"/>
                  <a:pt x="1989" y="1"/>
                  <a:pt x="1770" y="1"/>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0"/>
          <p:cNvSpPr/>
          <p:nvPr/>
        </p:nvSpPr>
        <p:spPr>
          <a:xfrm>
            <a:off x="1192756" y="3581334"/>
            <a:ext cx="493608" cy="188762"/>
          </a:xfrm>
          <a:custGeom>
            <a:rect b="b" l="l" r="r" t="t"/>
            <a:pathLst>
              <a:path extrusionOk="0" h="1402" w="3522">
                <a:moveTo>
                  <a:pt x="3440" y="0"/>
                </a:moveTo>
                <a:cubicBezTo>
                  <a:pt x="3440" y="0"/>
                  <a:pt x="124" y="861"/>
                  <a:pt x="1" y="902"/>
                </a:cubicBezTo>
                <a:cubicBezTo>
                  <a:pt x="1" y="902"/>
                  <a:pt x="82" y="1270"/>
                  <a:pt x="82" y="1392"/>
                </a:cubicBezTo>
                <a:cubicBezTo>
                  <a:pt x="82" y="1398"/>
                  <a:pt x="91" y="1401"/>
                  <a:pt x="107" y="1401"/>
                </a:cubicBezTo>
                <a:cubicBezTo>
                  <a:pt x="415" y="1401"/>
                  <a:pt x="3522" y="328"/>
                  <a:pt x="3522" y="328"/>
                </a:cubicBezTo>
                <a:lnTo>
                  <a:pt x="344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0"/>
          <p:cNvSpPr/>
          <p:nvPr/>
        </p:nvSpPr>
        <p:spPr>
          <a:xfrm>
            <a:off x="1192757" y="3653902"/>
            <a:ext cx="513089" cy="225652"/>
          </a:xfrm>
          <a:custGeom>
            <a:rect b="b" l="l" r="r" t="t"/>
            <a:pathLst>
              <a:path extrusionOk="0" h="1676" w="3661">
                <a:moveTo>
                  <a:pt x="3579" y="0"/>
                </a:moveTo>
                <a:cubicBezTo>
                  <a:pt x="3579" y="0"/>
                  <a:pt x="124" y="1136"/>
                  <a:pt x="1" y="1176"/>
                </a:cubicBezTo>
                <a:cubicBezTo>
                  <a:pt x="1" y="1176"/>
                  <a:pt x="82" y="1545"/>
                  <a:pt x="82" y="1668"/>
                </a:cubicBezTo>
                <a:cubicBezTo>
                  <a:pt x="82" y="1673"/>
                  <a:pt x="88" y="1675"/>
                  <a:pt x="99" y="1675"/>
                </a:cubicBezTo>
                <a:cubicBezTo>
                  <a:pt x="365" y="1675"/>
                  <a:pt x="3661" y="328"/>
                  <a:pt x="3661" y="328"/>
                </a:cubicBezTo>
                <a:lnTo>
                  <a:pt x="3579"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0"/>
          <p:cNvSpPr txBox="1"/>
          <p:nvPr>
            <p:ph idx="1" type="subTitle"/>
          </p:nvPr>
        </p:nvSpPr>
        <p:spPr>
          <a:xfrm>
            <a:off x="1371775" y="1499325"/>
            <a:ext cx="2907600" cy="713400"/>
          </a:xfrm>
          <a:prstGeom prst="rect">
            <a:avLst/>
          </a:prstGeom>
        </p:spPr>
        <p:txBody>
          <a:bodyPr anchorCtr="0" anchor="ctr" bIns="91425" lIns="91425" spcFirstLastPara="1" rIns="91425" wrap="square" tIns="91425">
            <a:noAutofit/>
          </a:bodyPr>
          <a:lstStyle/>
          <a:p>
            <a:pPr indent="-387350" lvl="0" marL="457200" rtl="0" algn="l">
              <a:spcBef>
                <a:spcPts val="0"/>
              </a:spcBef>
              <a:spcAft>
                <a:spcPts val="0"/>
              </a:spcAft>
              <a:buClr>
                <a:schemeClr val="lt1"/>
              </a:buClr>
              <a:buSzPts val="2500"/>
              <a:buChar char="●"/>
            </a:pPr>
            <a:r>
              <a:rPr lang="en">
                <a:solidFill>
                  <a:schemeClr val="lt1"/>
                </a:solidFill>
              </a:rPr>
              <a:t>More power</a:t>
            </a:r>
            <a:endParaRPr>
              <a:solidFill>
                <a:schemeClr val="lt1"/>
              </a:solidFill>
            </a:endParaRPr>
          </a:p>
        </p:txBody>
      </p:sp>
      <p:sp>
        <p:nvSpPr>
          <p:cNvPr id="1006" name="Google Shape;1006;p40"/>
          <p:cNvSpPr txBox="1"/>
          <p:nvPr>
            <p:ph idx="3" type="subTitle"/>
          </p:nvPr>
        </p:nvSpPr>
        <p:spPr>
          <a:xfrm>
            <a:off x="1429125" y="2341750"/>
            <a:ext cx="2785500" cy="96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Unlike GAs and SAs where the world is still revolving not only on your situation, crisis committees are an alternate universe where the world essentially revolves around their issue, giving you power.</a:t>
            </a:r>
            <a:endParaRPr/>
          </a:p>
        </p:txBody>
      </p:sp>
      <p:sp>
        <p:nvSpPr>
          <p:cNvPr id="1007" name="Google Shape;1007;p40"/>
          <p:cNvSpPr txBox="1"/>
          <p:nvPr>
            <p:ph type="title"/>
          </p:nvPr>
        </p:nvSpPr>
        <p:spPr>
          <a:xfrm>
            <a:off x="720000" y="445025"/>
            <a:ext cx="57837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2"/>
                </a:solidFill>
              </a:rPr>
              <a:t>How is it different from </a:t>
            </a:r>
            <a:r>
              <a:rPr lang="en">
                <a:solidFill>
                  <a:schemeClr val="dk2"/>
                </a:solidFill>
              </a:rPr>
              <a:t>GAs</a:t>
            </a:r>
            <a:r>
              <a:rPr lang="en">
                <a:solidFill>
                  <a:schemeClr val="accent2"/>
                </a:solidFill>
              </a:rPr>
              <a:t> and </a:t>
            </a:r>
            <a:r>
              <a:rPr lang="en">
                <a:solidFill>
                  <a:schemeClr val="dk2"/>
                </a:solidFill>
              </a:rPr>
              <a:t>SAs</a:t>
            </a:r>
            <a:r>
              <a:rPr lang="en">
                <a:solidFill>
                  <a:schemeClr val="accent2"/>
                </a:solidFill>
              </a:rPr>
              <a:t>?</a:t>
            </a:r>
            <a:endParaRPr>
              <a:solidFill>
                <a:schemeClr val="dk2"/>
              </a:solidFill>
            </a:endParaRPr>
          </a:p>
        </p:txBody>
      </p:sp>
      <p:grpSp>
        <p:nvGrpSpPr>
          <p:cNvPr id="1008" name="Google Shape;1008;p40"/>
          <p:cNvGrpSpPr/>
          <p:nvPr/>
        </p:nvGrpSpPr>
        <p:grpSpPr>
          <a:xfrm>
            <a:off x="1021675" y="2694493"/>
            <a:ext cx="3416753" cy="2449007"/>
            <a:chOff x="1221225" y="2694493"/>
            <a:chExt cx="3416753" cy="2449007"/>
          </a:xfrm>
        </p:grpSpPr>
        <p:sp>
          <p:nvSpPr>
            <p:cNvPr id="1009" name="Google Shape;1009;p40"/>
            <p:cNvSpPr/>
            <p:nvPr/>
          </p:nvSpPr>
          <p:spPr>
            <a:xfrm>
              <a:off x="3815423" y="3451448"/>
              <a:ext cx="822555" cy="1692052"/>
            </a:xfrm>
            <a:custGeom>
              <a:rect b="b" l="l" r="r" t="t"/>
              <a:pathLst>
                <a:path extrusionOk="0" h="12567" w="5869">
                  <a:moveTo>
                    <a:pt x="3074" y="0"/>
                  </a:moveTo>
                  <a:lnTo>
                    <a:pt x="1" y="12566"/>
                  </a:lnTo>
                  <a:lnTo>
                    <a:pt x="5868" y="12566"/>
                  </a:lnTo>
                  <a:cubicBezTo>
                    <a:pt x="5796" y="6510"/>
                    <a:pt x="5673" y="512"/>
                    <a:pt x="5673" y="512"/>
                  </a:cubicBezTo>
                  <a:lnTo>
                    <a:pt x="3074" y="0"/>
                  </a:ln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0"/>
            <p:cNvSpPr/>
            <p:nvPr/>
          </p:nvSpPr>
          <p:spPr>
            <a:xfrm>
              <a:off x="1221225" y="2694493"/>
              <a:ext cx="488992" cy="624068"/>
            </a:xfrm>
            <a:custGeom>
              <a:rect b="b" l="l" r="r" t="t"/>
              <a:pathLst>
                <a:path extrusionOk="0" h="4635" w="3489">
                  <a:moveTo>
                    <a:pt x="1718" y="1"/>
                  </a:moveTo>
                  <a:cubicBezTo>
                    <a:pt x="1500" y="1"/>
                    <a:pt x="1353" y="127"/>
                    <a:pt x="1302" y="259"/>
                  </a:cubicBezTo>
                  <a:cubicBezTo>
                    <a:pt x="1221" y="471"/>
                    <a:pt x="1188" y="846"/>
                    <a:pt x="1661" y="1530"/>
                  </a:cubicBezTo>
                  <a:cubicBezTo>
                    <a:pt x="1416" y="1627"/>
                    <a:pt x="1221" y="1774"/>
                    <a:pt x="1269" y="2312"/>
                  </a:cubicBezTo>
                  <a:cubicBezTo>
                    <a:pt x="895" y="2393"/>
                    <a:pt x="0" y="3058"/>
                    <a:pt x="326" y="4231"/>
                  </a:cubicBezTo>
                  <a:cubicBezTo>
                    <a:pt x="332" y="4228"/>
                    <a:pt x="338" y="4226"/>
                    <a:pt x="343" y="4223"/>
                  </a:cubicBezTo>
                  <a:cubicBezTo>
                    <a:pt x="543" y="4134"/>
                    <a:pt x="755" y="4091"/>
                    <a:pt x="966" y="4091"/>
                  </a:cubicBezTo>
                  <a:cubicBezTo>
                    <a:pt x="1301" y="4091"/>
                    <a:pt x="1633" y="4200"/>
                    <a:pt x="1909" y="4410"/>
                  </a:cubicBezTo>
                  <a:cubicBezTo>
                    <a:pt x="2058" y="4522"/>
                    <a:pt x="2196" y="4611"/>
                    <a:pt x="2280" y="4626"/>
                  </a:cubicBezTo>
                  <a:cubicBezTo>
                    <a:pt x="2315" y="4632"/>
                    <a:pt x="2350" y="4635"/>
                    <a:pt x="2384" y="4635"/>
                  </a:cubicBezTo>
                  <a:cubicBezTo>
                    <a:pt x="2587" y="4635"/>
                    <a:pt x="2762" y="4521"/>
                    <a:pt x="2742" y="4193"/>
                  </a:cubicBezTo>
                  <a:cubicBezTo>
                    <a:pt x="3074" y="4050"/>
                    <a:pt x="3195" y="3684"/>
                    <a:pt x="2889" y="3248"/>
                  </a:cubicBezTo>
                  <a:lnTo>
                    <a:pt x="2889" y="3248"/>
                  </a:lnTo>
                  <a:cubicBezTo>
                    <a:pt x="2889" y="3248"/>
                    <a:pt x="2920" y="3254"/>
                    <a:pt x="2965" y="3254"/>
                  </a:cubicBezTo>
                  <a:cubicBezTo>
                    <a:pt x="3069" y="3254"/>
                    <a:pt x="3248" y="3225"/>
                    <a:pt x="3300" y="3033"/>
                  </a:cubicBezTo>
                  <a:cubicBezTo>
                    <a:pt x="3488" y="2343"/>
                    <a:pt x="2613" y="1737"/>
                    <a:pt x="2018" y="1502"/>
                  </a:cubicBezTo>
                  <a:lnTo>
                    <a:pt x="2018" y="1006"/>
                  </a:lnTo>
                  <a:cubicBezTo>
                    <a:pt x="2018" y="1006"/>
                    <a:pt x="2515" y="1474"/>
                    <a:pt x="2800" y="1474"/>
                  </a:cubicBezTo>
                  <a:cubicBezTo>
                    <a:pt x="2872" y="1474"/>
                    <a:pt x="2931" y="1443"/>
                    <a:pt x="2964" y="1367"/>
                  </a:cubicBezTo>
                  <a:cubicBezTo>
                    <a:pt x="3127" y="992"/>
                    <a:pt x="2654" y="471"/>
                    <a:pt x="2182" y="161"/>
                  </a:cubicBezTo>
                  <a:cubicBezTo>
                    <a:pt x="2005" y="46"/>
                    <a:pt x="1849" y="1"/>
                    <a:pt x="1718" y="1"/>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1" name="Google Shape;1011;p40"/>
          <p:cNvSpPr/>
          <p:nvPr/>
        </p:nvSpPr>
        <p:spPr>
          <a:xfrm>
            <a:off x="5618653" y="4853062"/>
            <a:ext cx="63719" cy="104235"/>
          </a:xfrm>
          <a:custGeom>
            <a:rect b="b" l="l" r="r" t="t"/>
            <a:pathLst>
              <a:path extrusionOk="0" h="1063" w="479">
                <a:moveTo>
                  <a:pt x="288" y="1"/>
                </a:moveTo>
                <a:cubicBezTo>
                  <a:pt x="280" y="1"/>
                  <a:pt x="271" y="2"/>
                  <a:pt x="262" y="5"/>
                </a:cubicBezTo>
                <a:cubicBezTo>
                  <a:pt x="218" y="20"/>
                  <a:pt x="194" y="68"/>
                  <a:pt x="208" y="112"/>
                </a:cubicBezTo>
                <a:cubicBezTo>
                  <a:pt x="300" y="385"/>
                  <a:pt x="229" y="710"/>
                  <a:pt x="33" y="920"/>
                </a:cubicBezTo>
                <a:cubicBezTo>
                  <a:pt x="1" y="954"/>
                  <a:pt x="3" y="1007"/>
                  <a:pt x="37" y="1039"/>
                </a:cubicBezTo>
                <a:cubicBezTo>
                  <a:pt x="53" y="1054"/>
                  <a:pt x="73" y="1062"/>
                  <a:pt x="94" y="1062"/>
                </a:cubicBezTo>
                <a:cubicBezTo>
                  <a:pt x="117" y="1062"/>
                  <a:pt x="139" y="1053"/>
                  <a:pt x="156" y="1035"/>
                </a:cubicBezTo>
                <a:cubicBezTo>
                  <a:pt x="393" y="781"/>
                  <a:pt x="479" y="388"/>
                  <a:pt x="369" y="59"/>
                </a:cubicBezTo>
                <a:cubicBezTo>
                  <a:pt x="357" y="23"/>
                  <a:pt x="323" y="1"/>
                  <a:pt x="288" y="1"/>
                </a:cubicBezTo>
                <a:close/>
              </a:path>
            </a:pathLst>
          </a:custGeom>
          <a:solidFill>
            <a:srgbClr val="CE3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0"/>
          <p:cNvSpPr/>
          <p:nvPr/>
        </p:nvSpPr>
        <p:spPr>
          <a:xfrm>
            <a:off x="5689023" y="4862770"/>
            <a:ext cx="53210" cy="84918"/>
          </a:xfrm>
          <a:custGeom>
            <a:rect b="b" l="l" r="r" t="t"/>
            <a:pathLst>
              <a:path extrusionOk="0" h="866" w="400">
                <a:moveTo>
                  <a:pt x="254" y="1"/>
                </a:moveTo>
                <a:cubicBezTo>
                  <a:pt x="248" y="1"/>
                  <a:pt x="241" y="1"/>
                  <a:pt x="235" y="3"/>
                </a:cubicBezTo>
                <a:cubicBezTo>
                  <a:pt x="190" y="14"/>
                  <a:pt x="162" y="60"/>
                  <a:pt x="172" y="104"/>
                </a:cubicBezTo>
                <a:cubicBezTo>
                  <a:pt x="224" y="318"/>
                  <a:pt x="169" y="557"/>
                  <a:pt x="31" y="727"/>
                </a:cubicBezTo>
                <a:cubicBezTo>
                  <a:pt x="1" y="763"/>
                  <a:pt x="6" y="816"/>
                  <a:pt x="42" y="845"/>
                </a:cubicBezTo>
                <a:cubicBezTo>
                  <a:pt x="57" y="859"/>
                  <a:pt x="77" y="865"/>
                  <a:pt x="96" y="865"/>
                </a:cubicBezTo>
                <a:cubicBezTo>
                  <a:pt x="119" y="865"/>
                  <a:pt x="144" y="854"/>
                  <a:pt x="161" y="833"/>
                </a:cubicBezTo>
                <a:cubicBezTo>
                  <a:pt x="332" y="623"/>
                  <a:pt x="399" y="329"/>
                  <a:pt x="336" y="66"/>
                </a:cubicBezTo>
                <a:cubicBezTo>
                  <a:pt x="327" y="27"/>
                  <a:pt x="292" y="1"/>
                  <a:pt x="254" y="1"/>
                </a:cubicBezTo>
                <a:close/>
              </a:path>
            </a:pathLst>
          </a:custGeom>
          <a:solidFill>
            <a:srgbClr val="CE36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0"/>
          <p:cNvSpPr/>
          <p:nvPr/>
        </p:nvSpPr>
        <p:spPr>
          <a:xfrm>
            <a:off x="6503801" y="3871311"/>
            <a:ext cx="636259" cy="169443"/>
          </a:xfrm>
          <a:custGeom>
            <a:rect b="b" l="l" r="r" t="t"/>
            <a:pathLst>
              <a:path extrusionOk="0" h="1728" w="4783">
                <a:moveTo>
                  <a:pt x="4417" y="1"/>
                </a:moveTo>
                <a:cubicBezTo>
                  <a:pt x="4301" y="1"/>
                  <a:pt x="4165" y="56"/>
                  <a:pt x="4008" y="117"/>
                </a:cubicBezTo>
                <a:cubicBezTo>
                  <a:pt x="3941" y="144"/>
                  <a:pt x="3849" y="150"/>
                  <a:pt x="3732" y="150"/>
                </a:cubicBezTo>
                <a:cubicBezTo>
                  <a:pt x="3616" y="150"/>
                  <a:pt x="3475" y="144"/>
                  <a:pt x="3310" y="144"/>
                </a:cubicBezTo>
                <a:cubicBezTo>
                  <a:pt x="2980" y="144"/>
                  <a:pt x="2556" y="170"/>
                  <a:pt x="2041" y="326"/>
                </a:cubicBezTo>
                <a:cubicBezTo>
                  <a:pt x="1014" y="639"/>
                  <a:pt x="0" y="1727"/>
                  <a:pt x="0" y="1727"/>
                </a:cubicBezTo>
                <a:cubicBezTo>
                  <a:pt x="0" y="1727"/>
                  <a:pt x="3413" y="1146"/>
                  <a:pt x="4008" y="1027"/>
                </a:cubicBezTo>
                <a:cubicBezTo>
                  <a:pt x="4604" y="907"/>
                  <a:pt x="4783" y="282"/>
                  <a:pt x="4634" y="103"/>
                </a:cubicBezTo>
                <a:cubicBezTo>
                  <a:pt x="4572" y="29"/>
                  <a:pt x="4500" y="1"/>
                  <a:pt x="4417" y="1"/>
                </a:cubicBezTo>
                <a:close/>
              </a:path>
            </a:pathLst>
          </a:custGeom>
          <a:solidFill>
            <a:srgbClr val="8644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0"/>
          <p:cNvSpPr/>
          <p:nvPr/>
        </p:nvSpPr>
        <p:spPr>
          <a:xfrm>
            <a:off x="6749366" y="3248547"/>
            <a:ext cx="782586" cy="289956"/>
          </a:xfrm>
          <a:custGeom>
            <a:rect b="b" l="l" r="r" t="t"/>
            <a:pathLst>
              <a:path extrusionOk="0" h="2957" w="5883">
                <a:moveTo>
                  <a:pt x="2756" y="1"/>
                </a:moveTo>
                <a:cubicBezTo>
                  <a:pt x="2239" y="1"/>
                  <a:pt x="1874" y="220"/>
                  <a:pt x="1577" y="292"/>
                </a:cubicBezTo>
                <a:cubicBezTo>
                  <a:pt x="1507" y="309"/>
                  <a:pt x="1435" y="317"/>
                  <a:pt x="1363" y="317"/>
                </a:cubicBezTo>
                <a:cubicBezTo>
                  <a:pt x="1022" y="317"/>
                  <a:pt x="675" y="156"/>
                  <a:pt x="434" y="156"/>
                </a:cubicBezTo>
                <a:cubicBezTo>
                  <a:pt x="365" y="156"/>
                  <a:pt x="304" y="169"/>
                  <a:pt x="255" y="203"/>
                </a:cubicBezTo>
                <a:cubicBezTo>
                  <a:pt x="0" y="381"/>
                  <a:pt x="178" y="1014"/>
                  <a:pt x="966" y="1280"/>
                </a:cubicBezTo>
                <a:cubicBezTo>
                  <a:pt x="1739" y="1541"/>
                  <a:pt x="5621" y="2431"/>
                  <a:pt x="5872" y="2926"/>
                </a:cubicBezTo>
                <a:lnTo>
                  <a:pt x="5872" y="2926"/>
                </a:lnTo>
                <a:cubicBezTo>
                  <a:pt x="5787" y="2689"/>
                  <a:pt x="5211" y="1127"/>
                  <a:pt x="4040" y="415"/>
                </a:cubicBezTo>
                <a:cubicBezTo>
                  <a:pt x="3525" y="101"/>
                  <a:pt x="3106" y="1"/>
                  <a:pt x="2756" y="1"/>
                </a:cubicBezTo>
                <a:close/>
                <a:moveTo>
                  <a:pt x="5872" y="2926"/>
                </a:moveTo>
                <a:cubicBezTo>
                  <a:pt x="5879" y="2946"/>
                  <a:pt x="5882" y="2956"/>
                  <a:pt x="5882" y="2956"/>
                </a:cubicBezTo>
                <a:cubicBezTo>
                  <a:pt x="5882" y="2956"/>
                  <a:pt x="5882" y="2956"/>
                  <a:pt x="5882" y="2956"/>
                </a:cubicBezTo>
                <a:cubicBezTo>
                  <a:pt x="5880" y="2946"/>
                  <a:pt x="5877" y="2936"/>
                  <a:pt x="5872" y="2926"/>
                </a:cubicBezTo>
                <a:close/>
              </a:path>
            </a:pathLst>
          </a:custGeom>
          <a:solidFill>
            <a:srgbClr val="8644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0"/>
          <p:cNvSpPr/>
          <p:nvPr/>
        </p:nvSpPr>
        <p:spPr>
          <a:xfrm>
            <a:off x="6832506" y="1687374"/>
            <a:ext cx="215501" cy="3089302"/>
          </a:xfrm>
          <a:custGeom>
            <a:rect b="b" l="l" r="r" t="t"/>
            <a:pathLst>
              <a:path extrusionOk="0" h="31505" w="1620">
                <a:moveTo>
                  <a:pt x="68" y="0"/>
                </a:moveTo>
                <a:lnTo>
                  <a:pt x="66" y="854"/>
                </a:lnTo>
                <a:lnTo>
                  <a:pt x="37" y="14620"/>
                </a:lnTo>
                <a:lnTo>
                  <a:pt x="1" y="31504"/>
                </a:lnTo>
                <a:lnTo>
                  <a:pt x="1552" y="31504"/>
                </a:lnTo>
                <a:lnTo>
                  <a:pt x="1588" y="14641"/>
                </a:lnTo>
                <a:lnTo>
                  <a:pt x="1618" y="854"/>
                </a:lnTo>
                <a:lnTo>
                  <a:pt x="1620" y="0"/>
                </a:lnTo>
                <a:close/>
              </a:path>
            </a:pathLst>
          </a:custGeom>
          <a:solidFill>
            <a:srgbClr val="AA4B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0"/>
          <p:cNvSpPr/>
          <p:nvPr/>
        </p:nvSpPr>
        <p:spPr>
          <a:xfrm>
            <a:off x="5139364" y="3927105"/>
            <a:ext cx="2028764" cy="1216403"/>
          </a:xfrm>
          <a:custGeom>
            <a:rect b="b" l="l" r="r" t="t"/>
            <a:pathLst>
              <a:path extrusionOk="0" h="12405" w="15251">
                <a:moveTo>
                  <a:pt x="13395" y="0"/>
                </a:moveTo>
                <a:cubicBezTo>
                  <a:pt x="12725" y="0"/>
                  <a:pt x="12000" y="89"/>
                  <a:pt x="11477" y="287"/>
                </a:cubicBezTo>
                <a:cubicBezTo>
                  <a:pt x="9517" y="922"/>
                  <a:pt x="1" y="12375"/>
                  <a:pt x="1" y="12375"/>
                </a:cubicBezTo>
                <a:lnTo>
                  <a:pt x="6839" y="12405"/>
                </a:lnTo>
                <a:cubicBezTo>
                  <a:pt x="6839" y="12405"/>
                  <a:pt x="10864" y="5318"/>
                  <a:pt x="11802" y="3883"/>
                </a:cubicBezTo>
                <a:cubicBezTo>
                  <a:pt x="12057" y="3982"/>
                  <a:pt x="12408" y="4016"/>
                  <a:pt x="12765" y="4016"/>
                </a:cubicBezTo>
                <a:cubicBezTo>
                  <a:pt x="13513" y="4016"/>
                  <a:pt x="14290" y="3868"/>
                  <a:pt x="14290" y="3868"/>
                </a:cubicBezTo>
                <a:lnTo>
                  <a:pt x="14290" y="4235"/>
                </a:lnTo>
                <a:cubicBezTo>
                  <a:pt x="14847" y="4235"/>
                  <a:pt x="15108" y="4083"/>
                  <a:pt x="15125" y="3693"/>
                </a:cubicBezTo>
                <a:cubicBezTo>
                  <a:pt x="15154" y="3033"/>
                  <a:pt x="14678" y="2948"/>
                  <a:pt x="14678" y="2948"/>
                </a:cubicBezTo>
                <a:cubicBezTo>
                  <a:pt x="14678" y="2948"/>
                  <a:pt x="14972" y="2822"/>
                  <a:pt x="14902" y="2445"/>
                </a:cubicBezTo>
                <a:cubicBezTo>
                  <a:pt x="14857" y="2200"/>
                  <a:pt x="14720" y="2095"/>
                  <a:pt x="14720" y="2095"/>
                </a:cubicBezTo>
                <a:cubicBezTo>
                  <a:pt x="14720" y="2095"/>
                  <a:pt x="14993" y="1965"/>
                  <a:pt x="15038" y="1688"/>
                </a:cubicBezTo>
                <a:cubicBezTo>
                  <a:pt x="15081" y="1409"/>
                  <a:pt x="14787" y="1133"/>
                  <a:pt x="14787" y="1133"/>
                </a:cubicBezTo>
                <a:cubicBezTo>
                  <a:pt x="15157" y="1081"/>
                  <a:pt x="15250" y="555"/>
                  <a:pt x="15157" y="392"/>
                </a:cubicBezTo>
                <a:cubicBezTo>
                  <a:pt x="15016" y="145"/>
                  <a:pt x="14251" y="0"/>
                  <a:pt x="13395" y="0"/>
                </a:cubicBezTo>
                <a:close/>
              </a:path>
            </a:pathLst>
          </a:custGeom>
          <a:solidFill>
            <a:srgbClr val="9355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40"/>
          <p:cNvSpPr/>
          <p:nvPr/>
        </p:nvSpPr>
        <p:spPr>
          <a:xfrm>
            <a:off x="5080168" y="4517706"/>
            <a:ext cx="1246045" cy="625803"/>
          </a:xfrm>
          <a:custGeom>
            <a:rect b="b" l="l" r="r" t="t"/>
            <a:pathLst>
              <a:path extrusionOk="0" h="6382" w="9367">
                <a:moveTo>
                  <a:pt x="5659" y="0"/>
                </a:moveTo>
                <a:cubicBezTo>
                  <a:pt x="5223" y="410"/>
                  <a:pt x="4802" y="825"/>
                  <a:pt x="4398" y="1238"/>
                </a:cubicBezTo>
                <a:cubicBezTo>
                  <a:pt x="1828" y="3866"/>
                  <a:pt x="1" y="6376"/>
                  <a:pt x="1" y="6376"/>
                </a:cubicBezTo>
                <a:lnTo>
                  <a:pt x="7284" y="6382"/>
                </a:lnTo>
                <a:lnTo>
                  <a:pt x="8558" y="4276"/>
                </a:lnTo>
                <a:lnTo>
                  <a:pt x="9366" y="2942"/>
                </a:lnTo>
                <a:cubicBezTo>
                  <a:pt x="9366" y="2942"/>
                  <a:pt x="5956" y="223"/>
                  <a:pt x="5659" y="0"/>
                </a:cubicBezTo>
                <a:close/>
              </a:path>
            </a:pathLst>
          </a:custGeom>
          <a:solidFill>
            <a:srgbClr val="F9B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40"/>
          <p:cNvSpPr/>
          <p:nvPr/>
        </p:nvSpPr>
        <p:spPr>
          <a:xfrm>
            <a:off x="5665079" y="4517706"/>
            <a:ext cx="661134" cy="419294"/>
          </a:xfrm>
          <a:custGeom>
            <a:rect b="b" l="l" r="r" t="t"/>
            <a:pathLst>
              <a:path extrusionOk="0" h="4276" w="4970">
                <a:moveTo>
                  <a:pt x="1262" y="0"/>
                </a:moveTo>
                <a:cubicBezTo>
                  <a:pt x="826" y="410"/>
                  <a:pt x="405" y="825"/>
                  <a:pt x="1" y="1238"/>
                </a:cubicBezTo>
                <a:lnTo>
                  <a:pt x="4161" y="4276"/>
                </a:lnTo>
                <a:lnTo>
                  <a:pt x="4969" y="2942"/>
                </a:lnTo>
                <a:cubicBezTo>
                  <a:pt x="4969" y="2942"/>
                  <a:pt x="1559" y="223"/>
                  <a:pt x="1262" y="0"/>
                </a:cubicBezTo>
                <a:close/>
              </a:path>
            </a:pathLst>
          </a:custGeom>
          <a:solidFill>
            <a:srgbClr val="EF89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40"/>
          <p:cNvSpPr/>
          <p:nvPr/>
        </p:nvSpPr>
        <p:spPr>
          <a:xfrm>
            <a:off x="6744178" y="3433965"/>
            <a:ext cx="883020" cy="437336"/>
          </a:xfrm>
          <a:custGeom>
            <a:rect b="b" l="l" r="r" t="t"/>
            <a:pathLst>
              <a:path extrusionOk="0" h="4460" w="6638">
                <a:moveTo>
                  <a:pt x="1003" y="0"/>
                </a:moveTo>
                <a:cubicBezTo>
                  <a:pt x="916" y="0"/>
                  <a:pt x="854" y="2"/>
                  <a:pt x="824" y="5"/>
                </a:cubicBezTo>
                <a:cubicBezTo>
                  <a:pt x="461" y="48"/>
                  <a:pt x="121" y="519"/>
                  <a:pt x="510" y="998"/>
                </a:cubicBezTo>
                <a:cubicBezTo>
                  <a:pt x="192" y="1134"/>
                  <a:pt x="24" y="1849"/>
                  <a:pt x="540" y="2108"/>
                </a:cubicBezTo>
                <a:cubicBezTo>
                  <a:pt x="181" y="2288"/>
                  <a:pt x="238" y="2975"/>
                  <a:pt x="570" y="3058"/>
                </a:cubicBezTo>
                <a:cubicBezTo>
                  <a:pt x="0" y="3228"/>
                  <a:pt x="31" y="3729"/>
                  <a:pt x="198" y="3994"/>
                </a:cubicBezTo>
                <a:cubicBezTo>
                  <a:pt x="367" y="4259"/>
                  <a:pt x="688" y="4350"/>
                  <a:pt x="688" y="4350"/>
                </a:cubicBezTo>
                <a:lnTo>
                  <a:pt x="701" y="3835"/>
                </a:lnTo>
                <a:lnTo>
                  <a:pt x="1376" y="3850"/>
                </a:lnTo>
                <a:cubicBezTo>
                  <a:pt x="1376" y="3850"/>
                  <a:pt x="2483" y="4460"/>
                  <a:pt x="3682" y="4460"/>
                </a:cubicBezTo>
                <a:cubicBezTo>
                  <a:pt x="4260" y="4460"/>
                  <a:pt x="4859" y="4318"/>
                  <a:pt x="5365" y="3897"/>
                </a:cubicBezTo>
                <a:cubicBezTo>
                  <a:pt x="6638" y="2841"/>
                  <a:pt x="5557" y="102"/>
                  <a:pt x="3515" y="77"/>
                </a:cubicBezTo>
                <a:cubicBezTo>
                  <a:pt x="3515" y="77"/>
                  <a:pt x="1628" y="0"/>
                  <a:pt x="1003" y="0"/>
                </a:cubicBezTo>
                <a:close/>
              </a:path>
            </a:pathLst>
          </a:custGeom>
          <a:solidFill>
            <a:srgbClr val="A05E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40"/>
          <p:cNvSpPr/>
          <p:nvPr/>
        </p:nvSpPr>
        <p:spPr>
          <a:xfrm>
            <a:off x="7193536" y="3339741"/>
            <a:ext cx="836195" cy="1798375"/>
          </a:xfrm>
          <a:custGeom>
            <a:rect b="b" l="l" r="r" t="t"/>
            <a:pathLst>
              <a:path extrusionOk="0" h="18340" w="6286">
                <a:moveTo>
                  <a:pt x="137" y="0"/>
                </a:moveTo>
                <a:lnTo>
                  <a:pt x="41" y="3831"/>
                </a:lnTo>
                <a:cubicBezTo>
                  <a:pt x="41" y="3831"/>
                  <a:pt x="60" y="8216"/>
                  <a:pt x="41" y="9206"/>
                </a:cubicBezTo>
                <a:cubicBezTo>
                  <a:pt x="20" y="10196"/>
                  <a:pt x="0" y="18339"/>
                  <a:pt x="0" y="18339"/>
                </a:cubicBezTo>
                <a:lnTo>
                  <a:pt x="6285" y="18339"/>
                </a:lnTo>
                <a:cubicBezTo>
                  <a:pt x="5355" y="11267"/>
                  <a:pt x="3678" y="5448"/>
                  <a:pt x="2870" y="2760"/>
                </a:cubicBezTo>
                <a:cubicBezTo>
                  <a:pt x="2061" y="71"/>
                  <a:pt x="137" y="0"/>
                  <a:pt x="137" y="0"/>
                </a:cubicBezTo>
                <a:close/>
              </a:path>
            </a:pathLst>
          </a:custGeom>
          <a:solidFill>
            <a:srgbClr val="A05E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0"/>
          <p:cNvSpPr/>
          <p:nvPr/>
        </p:nvSpPr>
        <p:spPr>
          <a:xfrm>
            <a:off x="7150968" y="4288447"/>
            <a:ext cx="897121" cy="851629"/>
          </a:xfrm>
          <a:custGeom>
            <a:rect b="b" l="l" r="r" t="t"/>
            <a:pathLst>
              <a:path extrusionOk="0" h="8685" w="6744">
                <a:moveTo>
                  <a:pt x="5150" y="1"/>
                </a:moveTo>
                <a:lnTo>
                  <a:pt x="174" y="1444"/>
                </a:lnTo>
                <a:lnTo>
                  <a:pt x="127" y="3398"/>
                </a:lnTo>
                <a:lnTo>
                  <a:pt x="0" y="8685"/>
                </a:lnTo>
                <a:lnTo>
                  <a:pt x="6743" y="8685"/>
                </a:lnTo>
                <a:cubicBezTo>
                  <a:pt x="6601" y="6917"/>
                  <a:pt x="5999" y="3899"/>
                  <a:pt x="5577" y="1927"/>
                </a:cubicBezTo>
                <a:cubicBezTo>
                  <a:pt x="5333" y="790"/>
                  <a:pt x="5150" y="1"/>
                  <a:pt x="5150" y="1"/>
                </a:cubicBezTo>
                <a:close/>
              </a:path>
            </a:pathLst>
          </a:custGeom>
          <a:solidFill>
            <a:srgbClr val="F9B9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40"/>
          <p:cNvSpPr/>
          <p:nvPr/>
        </p:nvSpPr>
        <p:spPr>
          <a:xfrm>
            <a:off x="7167862" y="4288447"/>
            <a:ext cx="724986" cy="333297"/>
          </a:xfrm>
          <a:custGeom>
            <a:rect b="b" l="l" r="r" t="t"/>
            <a:pathLst>
              <a:path extrusionOk="0" h="3399" w="5450">
                <a:moveTo>
                  <a:pt x="5023" y="1"/>
                </a:moveTo>
                <a:lnTo>
                  <a:pt x="47" y="1444"/>
                </a:lnTo>
                <a:lnTo>
                  <a:pt x="0" y="3398"/>
                </a:lnTo>
                <a:lnTo>
                  <a:pt x="5450" y="1927"/>
                </a:lnTo>
                <a:cubicBezTo>
                  <a:pt x="5206" y="790"/>
                  <a:pt x="5023" y="1"/>
                  <a:pt x="5023" y="1"/>
                </a:cubicBezTo>
                <a:close/>
              </a:path>
            </a:pathLst>
          </a:custGeom>
          <a:solidFill>
            <a:srgbClr val="EF89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40"/>
          <p:cNvSpPr/>
          <p:nvPr/>
        </p:nvSpPr>
        <p:spPr>
          <a:xfrm>
            <a:off x="5147175" y="1517900"/>
            <a:ext cx="3101782" cy="1938115"/>
          </a:xfrm>
          <a:custGeom>
            <a:rect b="b" l="l" r="r" t="t"/>
            <a:pathLst>
              <a:path extrusionOk="0" h="11470" w="19092">
                <a:moveTo>
                  <a:pt x="153" y="1"/>
                </a:moveTo>
                <a:lnTo>
                  <a:pt x="0" y="11469"/>
                </a:lnTo>
                <a:lnTo>
                  <a:pt x="19092" y="11469"/>
                </a:lnTo>
                <a:lnTo>
                  <a:pt x="1905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0"/>
          <p:cNvSpPr txBox="1"/>
          <p:nvPr>
            <p:ph idx="2" type="subTitle"/>
          </p:nvPr>
        </p:nvSpPr>
        <p:spPr>
          <a:xfrm>
            <a:off x="5232450" y="1505413"/>
            <a:ext cx="2907600" cy="713400"/>
          </a:xfrm>
          <a:prstGeom prst="rect">
            <a:avLst/>
          </a:prstGeom>
        </p:spPr>
        <p:txBody>
          <a:bodyPr anchorCtr="0" anchor="ctr" bIns="91425" lIns="91425" spcFirstLastPara="1" rIns="91425" wrap="square" tIns="91425">
            <a:noAutofit/>
          </a:bodyPr>
          <a:lstStyle/>
          <a:p>
            <a:pPr indent="-387350" lvl="0" marL="457200" rtl="0" algn="ctr">
              <a:spcBef>
                <a:spcPts val="0"/>
              </a:spcBef>
              <a:spcAft>
                <a:spcPts val="0"/>
              </a:spcAft>
              <a:buClr>
                <a:schemeClr val="lt1"/>
              </a:buClr>
              <a:buSzPts val="2500"/>
              <a:buChar char="●"/>
            </a:pPr>
            <a:r>
              <a:rPr lang="en">
                <a:solidFill>
                  <a:schemeClr val="lt1"/>
                </a:solidFill>
              </a:rPr>
              <a:t>Story arcs</a:t>
            </a:r>
            <a:endParaRPr>
              <a:solidFill>
                <a:schemeClr val="lt1"/>
              </a:solidFill>
            </a:endParaRPr>
          </a:p>
        </p:txBody>
      </p:sp>
      <p:sp>
        <p:nvSpPr>
          <p:cNvPr id="1025" name="Google Shape;1025;p40"/>
          <p:cNvSpPr txBox="1"/>
          <p:nvPr>
            <p:ph idx="4" type="subTitle"/>
          </p:nvPr>
        </p:nvSpPr>
        <p:spPr>
          <a:xfrm>
            <a:off x="5293500" y="2249025"/>
            <a:ext cx="2785500" cy="969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You are creating your own storyline (or can work with others on it) based on the crisis updates given by the Chair </a:t>
            </a:r>
            <a:r>
              <a:rPr lang="en"/>
              <a:t>through</a:t>
            </a:r>
            <a:r>
              <a:rPr lang="en"/>
              <a:t> directives and crisis notes.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sp>
        <p:nvSpPr>
          <p:cNvPr id="1030" name="Google Shape;1030;p41"/>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2"/>
                </a:solidFill>
              </a:rPr>
              <a:t>Directives</a:t>
            </a:r>
            <a:endParaRPr/>
          </a:p>
        </p:txBody>
      </p:sp>
      <p:sp>
        <p:nvSpPr>
          <p:cNvPr id="1031" name="Google Shape;1031;p41"/>
          <p:cNvSpPr txBox="1"/>
          <p:nvPr>
            <p:ph idx="1" type="body"/>
          </p:nvPr>
        </p:nvSpPr>
        <p:spPr>
          <a:xfrm>
            <a:off x="4986250" y="1857625"/>
            <a:ext cx="3171900" cy="129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They are like resolutions except much shorter. You write the header and operative clauses only to solve the given crisis at hand.</a:t>
            </a:r>
            <a:endParaRPr sz="2000"/>
          </a:p>
        </p:txBody>
      </p:sp>
      <p:grpSp>
        <p:nvGrpSpPr>
          <p:cNvPr id="1032" name="Google Shape;1032;p41"/>
          <p:cNvGrpSpPr/>
          <p:nvPr/>
        </p:nvGrpSpPr>
        <p:grpSpPr>
          <a:xfrm>
            <a:off x="1044603" y="1290739"/>
            <a:ext cx="3472305" cy="3035522"/>
            <a:chOff x="5101575" y="1581425"/>
            <a:chExt cx="1949747" cy="1503031"/>
          </a:xfrm>
        </p:grpSpPr>
        <p:sp>
          <p:nvSpPr>
            <p:cNvPr id="1033" name="Google Shape;1033;p41"/>
            <p:cNvSpPr/>
            <p:nvPr/>
          </p:nvSpPr>
          <p:spPr>
            <a:xfrm>
              <a:off x="6651308" y="1866235"/>
              <a:ext cx="111532" cy="206701"/>
            </a:xfrm>
            <a:custGeom>
              <a:rect b="b" l="l" r="r" t="t"/>
              <a:pathLst>
                <a:path extrusionOk="0" h="6468" w="3490">
                  <a:moveTo>
                    <a:pt x="2827" y="1"/>
                  </a:moveTo>
                  <a:cubicBezTo>
                    <a:pt x="2822" y="1"/>
                    <a:pt x="2817" y="1"/>
                    <a:pt x="2812" y="2"/>
                  </a:cubicBezTo>
                  <a:cubicBezTo>
                    <a:pt x="2269" y="67"/>
                    <a:pt x="2012" y="562"/>
                    <a:pt x="1751" y="983"/>
                  </a:cubicBezTo>
                  <a:cubicBezTo>
                    <a:pt x="1420" y="1518"/>
                    <a:pt x="1097" y="2057"/>
                    <a:pt x="829" y="2626"/>
                  </a:cubicBezTo>
                  <a:cubicBezTo>
                    <a:pt x="304" y="3745"/>
                    <a:pt x="0" y="4990"/>
                    <a:pt x="283" y="6219"/>
                  </a:cubicBezTo>
                  <a:cubicBezTo>
                    <a:pt x="289" y="6247"/>
                    <a:pt x="300" y="6270"/>
                    <a:pt x="314" y="6290"/>
                  </a:cubicBezTo>
                  <a:cubicBezTo>
                    <a:pt x="323" y="6383"/>
                    <a:pt x="387" y="6467"/>
                    <a:pt x="483" y="6467"/>
                  </a:cubicBezTo>
                  <a:cubicBezTo>
                    <a:pt x="505" y="6467"/>
                    <a:pt x="529" y="6463"/>
                    <a:pt x="555" y="6453"/>
                  </a:cubicBezTo>
                  <a:cubicBezTo>
                    <a:pt x="1636" y="6033"/>
                    <a:pt x="2492" y="5169"/>
                    <a:pt x="2951" y="4107"/>
                  </a:cubicBezTo>
                  <a:cubicBezTo>
                    <a:pt x="3489" y="2855"/>
                    <a:pt x="3450" y="1423"/>
                    <a:pt x="3006" y="151"/>
                  </a:cubicBezTo>
                  <a:cubicBezTo>
                    <a:pt x="2981" y="79"/>
                    <a:pt x="2911" y="1"/>
                    <a:pt x="282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41"/>
            <p:cNvSpPr/>
            <p:nvPr/>
          </p:nvSpPr>
          <p:spPr>
            <a:xfrm>
              <a:off x="6855072" y="1581425"/>
              <a:ext cx="91846" cy="240320"/>
            </a:xfrm>
            <a:custGeom>
              <a:rect b="b" l="l" r="r" t="t"/>
              <a:pathLst>
                <a:path extrusionOk="0" h="7520" w="2874">
                  <a:moveTo>
                    <a:pt x="2121" y="0"/>
                  </a:moveTo>
                  <a:cubicBezTo>
                    <a:pt x="1929" y="0"/>
                    <a:pt x="1770" y="128"/>
                    <a:pt x="1633" y="259"/>
                  </a:cubicBezTo>
                  <a:cubicBezTo>
                    <a:pt x="1450" y="434"/>
                    <a:pt x="1284" y="627"/>
                    <a:pt x="1132" y="830"/>
                  </a:cubicBezTo>
                  <a:cubicBezTo>
                    <a:pt x="513" y="1651"/>
                    <a:pt x="167" y="2663"/>
                    <a:pt x="90" y="3684"/>
                  </a:cubicBezTo>
                  <a:cubicBezTo>
                    <a:pt x="1" y="4905"/>
                    <a:pt x="302" y="6124"/>
                    <a:pt x="832" y="7219"/>
                  </a:cubicBezTo>
                  <a:cubicBezTo>
                    <a:pt x="832" y="7219"/>
                    <a:pt x="831" y="7220"/>
                    <a:pt x="831" y="7220"/>
                  </a:cubicBezTo>
                  <a:cubicBezTo>
                    <a:pt x="738" y="7375"/>
                    <a:pt x="877" y="7520"/>
                    <a:pt x="1016" y="7520"/>
                  </a:cubicBezTo>
                  <a:cubicBezTo>
                    <a:pt x="1045" y="7520"/>
                    <a:pt x="1074" y="7513"/>
                    <a:pt x="1101" y="7500"/>
                  </a:cubicBezTo>
                  <a:cubicBezTo>
                    <a:pt x="1214" y="7486"/>
                    <a:pt x="1324" y="7372"/>
                    <a:pt x="1288" y="7240"/>
                  </a:cubicBezTo>
                  <a:cubicBezTo>
                    <a:pt x="2359" y="5375"/>
                    <a:pt x="2873" y="3196"/>
                    <a:pt x="2725" y="1049"/>
                  </a:cubicBezTo>
                  <a:cubicBezTo>
                    <a:pt x="2699" y="679"/>
                    <a:pt x="2661" y="88"/>
                    <a:pt x="2196" y="7"/>
                  </a:cubicBezTo>
                  <a:cubicBezTo>
                    <a:pt x="2171" y="2"/>
                    <a:pt x="2146" y="0"/>
                    <a:pt x="2121"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41"/>
            <p:cNvSpPr/>
            <p:nvPr/>
          </p:nvSpPr>
          <p:spPr>
            <a:xfrm>
              <a:off x="6824648" y="1889724"/>
              <a:ext cx="226675" cy="125337"/>
            </a:xfrm>
            <a:custGeom>
              <a:rect b="b" l="l" r="r" t="t"/>
              <a:pathLst>
                <a:path extrusionOk="0" h="3922" w="7093">
                  <a:moveTo>
                    <a:pt x="5536" y="1"/>
                  </a:moveTo>
                  <a:cubicBezTo>
                    <a:pt x="4399" y="1"/>
                    <a:pt x="3258" y="331"/>
                    <a:pt x="2307" y="955"/>
                  </a:cubicBezTo>
                  <a:cubicBezTo>
                    <a:pt x="1431" y="1529"/>
                    <a:pt x="731" y="2325"/>
                    <a:pt x="259" y="3252"/>
                  </a:cubicBezTo>
                  <a:cubicBezTo>
                    <a:pt x="139" y="3273"/>
                    <a:pt x="98" y="3404"/>
                    <a:pt x="135" y="3512"/>
                  </a:cubicBezTo>
                  <a:cubicBezTo>
                    <a:pt x="109" y="3567"/>
                    <a:pt x="85" y="3623"/>
                    <a:pt x="61" y="3680"/>
                  </a:cubicBezTo>
                  <a:cubicBezTo>
                    <a:pt x="0" y="3825"/>
                    <a:pt x="120" y="3921"/>
                    <a:pt x="246" y="3921"/>
                  </a:cubicBezTo>
                  <a:cubicBezTo>
                    <a:pt x="327" y="3921"/>
                    <a:pt x="411" y="3881"/>
                    <a:pt x="450" y="3788"/>
                  </a:cubicBezTo>
                  <a:cubicBezTo>
                    <a:pt x="467" y="3749"/>
                    <a:pt x="484" y="3710"/>
                    <a:pt x="501" y="3671"/>
                  </a:cubicBezTo>
                  <a:cubicBezTo>
                    <a:pt x="680" y="3685"/>
                    <a:pt x="860" y="3691"/>
                    <a:pt x="1039" y="3691"/>
                  </a:cubicBezTo>
                  <a:cubicBezTo>
                    <a:pt x="2924" y="3691"/>
                    <a:pt x="4795" y="2969"/>
                    <a:pt x="6193" y="1699"/>
                  </a:cubicBezTo>
                  <a:cubicBezTo>
                    <a:pt x="6501" y="1419"/>
                    <a:pt x="7093" y="956"/>
                    <a:pt x="6966" y="475"/>
                  </a:cubicBezTo>
                  <a:cubicBezTo>
                    <a:pt x="6900" y="226"/>
                    <a:pt x="6666" y="112"/>
                    <a:pt x="6431" y="72"/>
                  </a:cubicBezTo>
                  <a:cubicBezTo>
                    <a:pt x="6151" y="25"/>
                    <a:pt x="5865" y="3"/>
                    <a:pt x="5583" y="1"/>
                  </a:cubicBezTo>
                  <a:cubicBezTo>
                    <a:pt x="5567" y="1"/>
                    <a:pt x="5552" y="1"/>
                    <a:pt x="5536"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1"/>
            <p:cNvSpPr/>
            <p:nvPr/>
          </p:nvSpPr>
          <p:spPr>
            <a:xfrm>
              <a:off x="6605704" y="2110970"/>
              <a:ext cx="196347" cy="84496"/>
            </a:xfrm>
            <a:custGeom>
              <a:rect b="b" l="l" r="r" t="t"/>
              <a:pathLst>
                <a:path extrusionOk="0" h="2644" w="6144">
                  <a:moveTo>
                    <a:pt x="2924" y="0"/>
                  </a:moveTo>
                  <a:cubicBezTo>
                    <a:pt x="2057" y="0"/>
                    <a:pt x="1194" y="213"/>
                    <a:pt x="412" y="583"/>
                  </a:cubicBezTo>
                  <a:cubicBezTo>
                    <a:pt x="321" y="626"/>
                    <a:pt x="296" y="703"/>
                    <a:pt x="312" y="776"/>
                  </a:cubicBezTo>
                  <a:cubicBezTo>
                    <a:pt x="28" y="963"/>
                    <a:pt x="1" y="1387"/>
                    <a:pt x="203" y="1668"/>
                  </a:cubicBezTo>
                  <a:cubicBezTo>
                    <a:pt x="453" y="2013"/>
                    <a:pt x="932" y="2203"/>
                    <a:pt x="1317" y="2349"/>
                  </a:cubicBezTo>
                  <a:cubicBezTo>
                    <a:pt x="1846" y="2547"/>
                    <a:pt x="2411" y="2644"/>
                    <a:pt x="2975" y="2644"/>
                  </a:cubicBezTo>
                  <a:cubicBezTo>
                    <a:pt x="3332" y="2644"/>
                    <a:pt x="3689" y="2605"/>
                    <a:pt x="4037" y="2529"/>
                  </a:cubicBezTo>
                  <a:cubicBezTo>
                    <a:pt x="4485" y="2431"/>
                    <a:pt x="4920" y="2264"/>
                    <a:pt x="5319" y="2038"/>
                  </a:cubicBezTo>
                  <a:cubicBezTo>
                    <a:pt x="5650" y="1850"/>
                    <a:pt x="6144" y="1498"/>
                    <a:pt x="5879" y="1058"/>
                  </a:cubicBezTo>
                  <a:cubicBezTo>
                    <a:pt x="5778" y="891"/>
                    <a:pt x="5588" y="781"/>
                    <a:pt x="5427" y="680"/>
                  </a:cubicBezTo>
                  <a:cubicBezTo>
                    <a:pt x="5219" y="550"/>
                    <a:pt x="5000" y="440"/>
                    <a:pt x="4773" y="348"/>
                  </a:cubicBezTo>
                  <a:cubicBezTo>
                    <a:pt x="4352" y="176"/>
                    <a:pt x="3909" y="75"/>
                    <a:pt x="3458" y="27"/>
                  </a:cubicBezTo>
                  <a:cubicBezTo>
                    <a:pt x="3280" y="9"/>
                    <a:pt x="3102" y="0"/>
                    <a:pt x="2924"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41"/>
            <p:cNvSpPr/>
            <p:nvPr/>
          </p:nvSpPr>
          <p:spPr>
            <a:xfrm>
              <a:off x="6513921" y="1990871"/>
              <a:ext cx="116901" cy="263106"/>
            </a:xfrm>
            <a:custGeom>
              <a:rect b="b" l="l" r="r" t="t"/>
              <a:pathLst>
                <a:path extrusionOk="0" h="8233" w="3658">
                  <a:moveTo>
                    <a:pt x="1602" y="0"/>
                  </a:moveTo>
                  <a:cubicBezTo>
                    <a:pt x="1326" y="0"/>
                    <a:pt x="1095" y="217"/>
                    <a:pt x="943" y="446"/>
                  </a:cubicBezTo>
                  <a:cubicBezTo>
                    <a:pt x="504" y="1104"/>
                    <a:pt x="232" y="1889"/>
                    <a:pt x="122" y="2670"/>
                  </a:cubicBezTo>
                  <a:cubicBezTo>
                    <a:pt x="1" y="3523"/>
                    <a:pt x="65" y="4393"/>
                    <a:pt x="327" y="5213"/>
                  </a:cubicBezTo>
                  <a:cubicBezTo>
                    <a:pt x="300" y="5281"/>
                    <a:pt x="316" y="5352"/>
                    <a:pt x="352" y="5407"/>
                  </a:cubicBezTo>
                  <a:cubicBezTo>
                    <a:pt x="1" y="5799"/>
                    <a:pt x="86" y="6438"/>
                    <a:pt x="343" y="6891"/>
                  </a:cubicBezTo>
                  <a:cubicBezTo>
                    <a:pt x="643" y="7418"/>
                    <a:pt x="1135" y="7812"/>
                    <a:pt x="1695" y="8036"/>
                  </a:cubicBezTo>
                  <a:cubicBezTo>
                    <a:pt x="1971" y="8146"/>
                    <a:pt x="2265" y="8209"/>
                    <a:pt x="2561" y="8225"/>
                  </a:cubicBezTo>
                  <a:cubicBezTo>
                    <a:pt x="2628" y="8229"/>
                    <a:pt x="2706" y="8232"/>
                    <a:pt x="2787" y="8232"/>
                  </a:cubicBezTo>
                  <a:cubicBezTo>
                    <a:pt x="3008" y="8232"/>
                    <a:pt x="3257" y="8206"/>
                    <a:pt x="3410" y="8088"/>
                  </a:cubicBezTo>
                  <a:cubicBezTo>
                    <a:pt x="3657" y="7898"/>
                    <a:pt x="3538" y="7493"/>
                    <a:pt x="3445" y="7249"/>
                  </a:cubicBezTo>
                  <a:cubicBezTo>
                    <a:pt x="3335" y="6960"/>
                    <a:pt x="3161" y="6703"/>
                    <a:pt x="2947" y="6482"/>
                  </a:cubicBezTo>
                  <a:cubicBezTo>
                    <a:pt x="2405" y="5921"/>
                    <a:pt x="1652" y="5659"/>
                    <a:pt x="927" y="5424"/>
                  </a:cubicBezTo>
                  <a:cubicBezTo>
                    <a:pt x="941" y="5346"/>
                    <a:pt x="899" y="5260"/>
                    <a:pt x="830" y="5213"/>
                  </a:cubicBezTo>
                  <a:cubicBezTo>
                    <a:pt x="1752" y="4010"/>
                    <a:pt x="2251" y="2496"/>
                    <a:pt x="2184" y="975"/>
                  </a:cubicBezTo>
                  <a:cubicBezTo>
                    <a:pt x="2169" y="644"/>
                    <a:pt x="2166" y="174"/>
                    <a:pt x="1795" y="36"/>
                  </a:cubicBezTo>
                  <a:cubicBezTo>
                    <a:pt x="1728" y="11"/>
                    <a:pt x="1664" y="0"/>
                    <a:pt x="1602" y="0"/>
                  </a:cubicBezTo>
                  <a:close/>
                </a:path>
              </a:pathLst>
            </a:custGeom>
            <a:solidFill>
              <a:srgbClr val="3855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41"/>
            <p:cNvSpPr/>
            <p:nvPr/>
          </p:nvSpPr>
          <p:spPr>
            <a:xfrm>
              <a:off x="6868238" y="1594688"/>
              <a:ext cx="152597" cy="282089"/>
            </a:xfrm>
            <a:custGeom>
              <a:rect b="b" l="l" r="r" t="t"/>
              <a:pathLst>
                <a:path extrusionOk="0" h="8827" w="4775">
                  <a:moveTo>
                    <a:pt x="4289" y="1"/>
                  </a:moveTo>
                  <a:cubicBezTo>
                    <a:pt x="3939" y="1"/>
                    <a:pt x="3499" y="456"/>
                    <a:pt x="3277" y="656"/>
                  </a:cubicBezTo>
                  <a:cubicBezTo>
                    <a:pt x="2280" y="1551"/>
                    <a:pt x="1413" y="2625"/>
                    <a:pt x="862" y="3852"/>
                  </a:cubicBezTo>
                  <a:cubicBezTo>
                    <a:pt x="207" y="5313"/>
                    <a:pt x="1" y="6987"/>
                    <a:pt x="468" y="8534"/>
                  </a:cubicBezTo>
                  <a:cubicBezTo>
                    <a:pt x="454" y="8626"/>
                    <a:pt x="490" y="8735"/>
                    <a:pt x="599" y="8781"/>
                  </a:cubicBezTo>
                  <a:cubicBezTo>
                    <a:pt x="674" y="8813"/>
                    <a:pt x="750" y="8826"/>
                    <a:pt x="825" y="8826"/>
                  </a:cubicBezTo>
                  <a:cubicBezTo>
                    <a:pt x="1056" y="8826"/>
                    <a:pt x="1281" y="8695"/>
                    <a:pt x="1471" y="8564"/>
                  </a:cubicBezTo>
                  <a:cubicBezTo>
                    <a:pt x="1738" y="8380"/>
                    <a:pt x="1990" y="8172"/>
                    <a:pt x="2222" y="7946"/>
                  </a:cubicBezTo>
                  <a:cubicBezTo>
                    <a:pt x="2682" y="7496"/>
                    <a:pt x="3069" y="6968"/>
                    <a:pt x="3383" y="6406"/>
                  </a:cubicBezTo>
                  <a:cubicBezTo>
                    <a:pt x="4084" y="5148"/>
                    <a:pt x="4404" y="3728"/>
                    <a:pt x="4578" y="2307"/>
                  </a:cubicBezTo>
                  <a:cubicBezTo>
                    <a:pt x="4625" y="1928"/>
                    <a:pt x="4661" y="1548"/>
                    <a:pt x="4692" y="1167"/>
                  </a:cubicBezTo>
                  <a:cubicBezTo>
                    <a:pt x="4714" y="882"/>
                    <a:pt x="4774" y="564"/>
                    <a:pt x="4656" y="291"/>
                  </a:cubicBezTo>
                  <a:cubicBezTo>
                    <a:pt x="4564" y="80"/>
                    <a:pt x="4434" y="1"/>
                    <a:pt x="42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41"/>
            <p:cNvSpPr/>
            <p:nvPr/>
          </p:nvSpPr>
          <p:spPr>
            <a:xfrm>
              <a:off x="6774921" y="1694237"/>
              <a:ext cx="94626" cy="212741"/>
            </a:xfrm>
            <a:custGeom>
              <a:rect b="b" l="l" r="r" t="t"/>
              <a:pathLst>
                <a:path extrusionOk="0" h="6657" w="2961">
                  <a:moveTo>
                    <a:pt x="1379" y="1"/>
                  </a:moveTo>
                  <a:cubicBezTo>
                    <a:pt x="889" y="1"/>
                    <a:pt x="708" y="596"/>
                    <a:pt x="561" y="967"/>
                  </a:cubicBezTo>
                  <a:cubicBezTo>
                    <a:pt x="179" y="1930"/>
                    <a:pt x="0" y="2996"/>
                    <a:pt x="200" y="4021"/>
                  </a:cubicBezTo>
                  <a:cubicBezTo>
                    <a:pt x="394" y="5013"/>
                    <a:pt x="955" y="5932"/>
                    <a:pt x="1814" y="6477"/>
                  </a:cubicBezTo>
                  <a:cubicBezTo>
                    <a:pt x="1829" y="6488"/>
                    <a:pt x="1845" y="6495"/>
                    <a:pt x="1860" y="6500"/>
                  </a:cubicBezTo>
                  <a:cubicBezTo>
                    <a:pt x="1887" y="6587"/>
                    <a:pt x="1969" y="6656"/>
                    <a:pt x="2057" y="6656"/>
                  </a:cubicBezTo>
                  <a:cubicBezTo>
                    <a:pt x="2102" y="6656"/>
                    <a:pt x="2149" y="6637"/>
                    <a:pt x="2191" y="6592"/>
                  </a:cubicBezTo>
                  <a:cubicBezTo>
                    <a:pt x="2835" y="5872"/>
                    <a:pt x="2961" y="4879"/>
                    <a:pt x="2928" y="3948"/>
                  </a:cubicBezTo>
                  <a:cubicBezTo>
                    <a:pt x="2891" y="2884"/>
                    <a:pt x="2656" y="1833"/>
                    <a:pt x="2239" y="854"/>
                  </a:cubicBezTo>
                  <a:cubicBezTo>
                    <a:pt x="2089" y="500"/>
                    <a:pt x="1844" y="12"/>
                    <a:pt x="1396" y="1"/>
                  </a:cubicBezTo>
                  <a:cubicBezTo>
                    <a:pt x="1390" y="1"/>
                    <a:pt x="1385" y="1"/>
                    <a:pt x="13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1"/>
            <p:cNvSpPr/>
            <p:nvPr/>
          </p:nvSpPr>
          <p:spPr>
            <a:xfrm>
              <a:off x="6802757" y="1959584"/>
              <a:ext cx="237029" cy="118530"/>
            </a:xfrm>
            <a:custGeom>
              <a:rect b="b" l="l" r="r" t="t"/>
              <a:pathLst>
                <a:path extrusionOk="0" h="3709" w="7417">
                  <a:moveTo>
                    <a:pt x="4013" y="1"/>
                  </a:moveTo>
                  <a:cubicBezTo>
                    <a:pt x="3736" y="1"/>
                    <a:pt x="3460" y="25"/>
                    <a:pt x="3188" y="76"/>
                  </a:cubicBezTo>
                  <a:cubicBezTo>
                    <a:pt x="2569" y="192"/>
                    <a:pt x="1986" y="461"/>
                    <a:pt x="1511" y="877"/>
                  </a:cubicBezTo>
                  <a:cubicBezTo>
                    <a:pt x="1023" y="1305"/>
                    <a:pt x="665" y="1861"/>
                    <a:pt x="317" y="2402"/>
                  </a:cubicBezTo>
                  <a:cubicBezTo>
                    <a:pt x="316" y="2403"/>
                    <a:pt x="316" y="2404"/>
                    <a:pt x="316" y="2404"/>
                  </a:cubicBezTo>
                  <a:cubicBezTo>
                    <a:pt x="247" y="2414"/>
                    <a:pt x="184" y="2458"/>
                    <a:pt x="159" y="2545"/>
                  </a:cubicBezTo>
                  <a:cubicBezTo>
                    <a:pt x="0" y="3112"/>
                    <a:pt x="548" y="3428"/>
                    <a:pt x="1014" y="3542"/>
                  </a:cubicBezTo>
                  <a:cubicBezTo>
                    <a:pt x="1466" y="3654"/>
                    <a:pt x="1933" y="3708"/>
                    <a:pt x="2400" y="3708"/>
                  </a:cubicBezTo>
                  <a:cubicBezTo>
                    <a:pt x="2493" y="3708"/>
                    <a:pt x="2585" y="3706"/>
                    <a:pt x="2678" y="3702"/>
                  </a:cubicBezTo>
                  <a:cubicBezTo>
                    <a:pt x="3806" y="3650"/>
                    <a:pt x="4910" y="3303"/>
                    <a:pt x="5897" y="2761"/>
                  </a:cubicBezTo>
                  <a:cubicBezTo>
                    <a:pt x="6332" y="2522"/>
                    <a:pt x="6898" y="2234"/>
                    <a:pt x="7151" y="1783"/>
                  </a:cubicBezTo>
                  <a:cubicBezTo>
                    <a:pt x="7416" y="1304"/>
                    <a:pt x="7123" y="876"/>
                    <a:pt x="6682" y="662"/>
                  </a:cubicBezTo>
                  <a:cubicBezTo>
                    <a:pt x="5865" y="263"/>
                    <a:pt x="4934" y="1"/>
                    <a:pt x="40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41"/>
            <p:cNvSpPr/>
            <p:nvPr/>
          </p:nvSpPr>
          <p:spPr>
            <a:xfrm>
              <a:off x="6598194" y="1853164"/>
              <a:ext cx="107569" cy="238978"/>
            </a:xfrm>
            <a:custGeom>
              <a:rect b="b" l="l" r="r" t="t"/>
              <a:pathLst>
                <a:path extrusionOk="0" h="7478" w="3366">
                  <a:moveTo>
                    <a:pt x="2792" y="1"/>
                  </a:moveTo>
                  <a:cubicBezTo>
                    <a:pt x="2489" y="1"/>
                    <a:pt x="2121" y="358"/>
                    <a:pt x="1930" y="550"/>
                  </a:cubicBezTo>
                  <a:cubicBezTo>
                    <a:pt x="1162" y="1317"/>
                    <a:pt x="601" y="2296"/>
                    <a:pt x="337" y="3348"/>
                  </a:cubicBezTo>
                  <a:cubicBezTo>
                    <a:pt x="1" y="4679"/>
                    <a:pt x="147" y="6092"/>
                    <a:pt x="707" y="7342"/>
                  </a:cubicBezTo>
                  <a:cubicBezTo>
                    <a:pt x="740" y="7416"/>
                    <a:pt x="797" y="7446"/>
                    <a:pt x="857" y="7446"/>
                  </a:cubicBezTo>
                  <a:cubicBezTo>
                    <a:pt x="881" y="7446"/>
                    <a:pt x="905" y="7441"/>
                    <a:pt x="929" y="7432"/>
                  </a:cubicBezTo>
                  <a:cubicBezTo>
                    <a:pt x="968" y="7464"/>
                    <a:pt x="1015" y="7478"/>
                    <a:pt x="1067" y="7478"/>
                  </a:cubicBezTo>
                  <a:cubicBezTo>
                    <a:pt x="1341" y="7478"/>
                    <a:pt x="1745" y="7085"/>
                    <a:pt x="1875" y="6953"/>
                  </a:cubicBezTo>
                  <a:cubicBezTo>
                    <a:pt x="2251" y="6574"/>
                    <a:pt x="2549" y="6118"/>
                    <a:pt x="2768" y="5632"/>
                  </a:cubicBezTo>
                  <a:cubicBezTo>
                    <a:pt x="3266" y="4528"/>
                    <a:pt x="3365" y="3312"/>
                    <a:pt x="3319" y="2114"/>
                  </a:cubicBezTo>
                  <a:cubicBezTo>
                    <a:pt x="3306" y="1773"/>
                    <a:pt x="3282" y="1432"/>
                    <a:pt x="3254" y="1092"/>
                  </a:cubicBezTo>
                  <a:cubicBezTo>
                    <a:pt x="3234" y="832"/>
                    <a:pt x="3254" y="512"/>
                    <a:pt x="3143" y="270"/>
                  </a:cubicBezTo>
                  <a:cubicBezTo>
                    <a:pt x="3054" y="74"/>
                    <a:pt x="2930" y="1"/>
                    <a:pt x="27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41"/>
            <p:cNvSpPr/>
            <p:nvPr/>
          </p:nvSpPr>
          <p:spPr>
            <a:xfrm>
              <a:off x="6524627" y="1679504"/>
              <a:ext cx="445807" cy="487160"/>
            </a:xfrm>
            <a:custGeom>
              <a:rect b="b" l="l" r="r" t="t"/>
              <a:pathLst>
                <a:path extrusionOk="0" h="15244" w="13950">
                  <a:moveTo>
                    <a:pt x="13704" y="0"/>
                  </a:moveTo>
                  <a:cubicBezTo>
                    <a:pt x="13624" y="0"/>
                    <a:pt x="13546" y="43"/>
                    <a:pt x="13518" y="143"/>
                  </a:cubicBezTo>
                  <a:cubicBezTo>
                    <a:pt x="12777" y="2812"/>
                    <a:pt x="11664" y="5385"/>
                    <a:pt x="10091" y="7672"/>
                  </a:cubicBezTo>
                  <a:cubicBezTo>
                    <a:pt x="9960" y="6437"/>
                    <a:pt x="9748" y="5211"/>
                    <a:pt x="9454" y="4003"/>
                  </a:cubicBezTo>
                  <a:cubicBezTo>
                    <a:pt x="9430" y="3903"/>
                    <a:pt x="9353" y="3859"/>
                    <a:pt x="9274" y="3859"/>
                  </a:cubicBezTo>
                  <a:cubicBezTo>
                    <a:pt x="9154" y="3859"/>
                    <a:pt x="9028" y="3959"/>
                    <a:pt x="9065" y="4111"/>
                  </a:cubicBezTo>
                  <a:cubicBezTo>
                    <a:pt x="9389" y="5446"/>
                    <a:pt x="9615" y="6803"/>
                    <a:pt x="9734" y="8172"/>
                  </a:cubicBezTo>
                  <a:cubicBezTo>
                    <a:pt x="8272" y="10165"/>
                    <a:pt x="6440" y="11889"/>
                    <a:pt x="4308" y="13150"/>
                  </a:cubicBezTo>
                  <a:cubicBezTo>
                    <a:pt x="3966" y="13352"/>
                    <a:pt x="3617" y="13542"/>
                    <a:pt x="3262" y="13718"/>
                  </a:cubicBezTo>
                  <a:cubicBezTo>
                    <a:pt x="3653" y="12149"/>
                    <a:pt x="4075" y="10588"/>
                    <a:pt x="4529" y="9037"/>
                  </a:cubicBezTo>
                  <a:cubicBezTo>
                    <a:pt x="4573" y="8887"/>
                    <a:pt x="4449" y="8788"/>
                    <a:pt x="4328" y="8788"/>
                  </a:cubicBezTo>
                  <a:cubicBezTo>
                    <a:pt x="4248" y="8788"/>
                    <a:pt x="4169" y="8831"/>
                    <a:pt x="4140" y="8930"/>
                  </a:cubicBezTo>
                  <a:cubicBezTo>
                    <a:pt x="3654" y="10587"/>
                    <a:pt x="3205" y="12256"/>
                    <a:pt x="2792" y="13933"/>
                  </a:cubicBezTo>
                  <a:cubicBezTo>
                    <a:pt x="2791" y="13936"/>
                    <a:pt x="2791" y="13939"/>
                    <a:pt x="2790" y="13942"/>
                  </a:cubicBezTo>
                  <a:cubicBezTo>
                    <a:pt x="1967" y="14318"/>
                    <a:pt x="1112" y="14622"/>
                    <a:pt x="234" y="14847"/>
                  </a:cubicBezTo>
                  <a:cubicBezTo>
                    <a:pt x="1" y="14907"/>
                    <a:pt x="75" y="15244"/>
                    <a:pt x="287" y="15244"/>
                  </a:cubicBezTo>
                  <a:cubicBezTo>
                    <a:pt x="304" y="15244"/>
                    <a:pt x="322" y="15242"/>
                    <a:pt x="341" y="15237"/>
                  </a:cubicBezTo>
                  <a:cubicBezTo>
                    <a:pt x="2576" y="14665"/>
                    <a:pt x="4651" y="13584"/>
                    <a:pt x="6458" y="12161"/>
                  </a:cubicBezTo>
                  <a:cubicBezTo>
                    <a:pt x="6490" y="12185"/>
                    <a:pt x="6529" y="12200"/>
                    <a:pt x="6575" y="12200"/>
                  </a:cubicBezTo>
                  <a:cubicBezTo>
                    <a:pt x="6591" y="12200"/>
                    <a:pt x="6606" y="12198"/>
                    <a:pt x="6623" y="12195"/>
                  </a:cubicBezTo>
                  <a:cubicBezTo>
                    <a:pt x="7590" y="11985"/>
                    <a:pt x="8558" y="11776"/>
                    <a:pt x="9526" y="11566"/>
                  </a:cubicBezTo>
                  <a:cubicBezTo>
                    <a:pt x="9997" y="11464"/>
                    <a:pt x="10469" y="11362"/>
                    <a:pt x="10939" y="11260"/>
                  </a:cubicBezTo>
                  <a:cubicBezTo>
                    <a:pt x="11386" y="11163"/>
                    <a:pt x="11861" y="11099"/>
                    <a:pt x="12270" y="10882"/>
                  </a:cubicBezTo>
                  <a:cubicBezTo>
                    <a:pt x="12466" y="10777"/>
                    <a:pt x="12346" y="10507"/>
                    <a:pt x="12163" y="10507"/>
                  </a:cubicBezTo>
                  <a:cubicBezTo>
                    <a:pt x="12132" y="10507"/>
                    <a:pt x="12099" y="10515"/>
                    <a:pt x="12066" y="10533"/>
                  </a:cubicBezTo>
                  <a:cubicBezTo>
                    <a:pt x="11671" y="10743"/>
                    <a:pt x="11185" y="10793"/>
                    <a:pt x="10753" y="10887"/>
                  </a:cubicBezTo>
                  <a:lnTo>
                    <a:pt x="9341" y="11193"/>
                  </a:lnTo>
                  <a:cubicBezTo>
                    <a:pt x="8570" y="11360"/>
                    <a:pt x="7798" y="11527"/>
                    <a:pt x="7027" y="11694"/>
                  </a:cubicBezTo>
                  <a:cubicBezTo>
                    <a:pt x="7128" y="11608"/>
                    <a:pt x="7228" y="11521"/>
                    <a:pt x="7327" y="11433"/>
                  </a:cubicBezTo>
                  <a:cubicBezTo>
                    <a:pt x="9412" y="9572"/>
                    <a:pt x="11049" y="7245"/>
                    <a:pt x="12248" y="4728"/>
                  </a:cubicBezTo>
                  <a:cubicBezTo>
                    <a:pt x="12934" y="3289"/>
                    <a:pt x="13482" y="1786"/>
                    <a:pt x="13908" y="251"/>
                  </a:cubicBezTo>
                  <a:cubicBezTo>
                    <a:pt x="13950" y="99"/>
                    <a:pt x="13825" y="0"/>
                    <a:pt x="137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41"/>
            <p:cNvSpPr/>
            <p:nvPr/>
          </p:nvSpPr>
          <p:spPr>
            <a:xfrm>
              <a:off x="5390059" y="1866235"/>
              <a:ext cx="111564" cy="206701"/>
            </a:xfrm>
            <a:custGeom>
              <a:rect b="b" l="l" r="r" t="t"/>
              <a:pathLst>
                <a:path extrusionOk="0" h="6468" w="3491">
                  <a:moveTo>
                    <a:pt x="663" y="1"/>
                  </a:moveTo>
                  <a:cubicBezTo>
                    <a:pt x="579" y="1"/>
                    <a:pt x="509" y="79"/>
                    <a:pt x="484" y="151"/>
                  </a:cubicBezTo>
                  <a:cubicBezTo>
                    <a:pt x="40" y="1423"/>
                    <a:pt x="1" y="2855"/>
                    <a:pt x="540" y="4107"/>
                  </a:cubicBezTo>
                  <a:cubicBezTo>
                    <a:pt x="997" y="5169"/>
                    <a:pt x="1853" y="6033"/>
                    <a:pt x="2935" y="6453"/>
                  </a:cubicBezTo>
                  <a:cubicBezTo>
                    <a:pt x="2960" y="6463"/>
                    <a:pt x="2985" y="6467"/>
                    <a:pt x="3007" y="6467"/>
                  </a:cubicBezTo>
                  <a:cubicBezTo>
                    <a:pt x="3104" y="6467"/>
                    <a:pt x="3166" y="6383"/>
                    <a:pt x="3176" y="6290"/>
                  </a:cubicBezTo>
                  <a:cubicBezTo>
                    <a:pt x="3190" y="6270"/>
                    <a:pt x="3200" y="6247"/>
                    <a:pt x="3207" y="6219"/>
                  </a:cubicBezTo>
                  <a:cubicBezTo>
                    <a:pt x="3491" y="4990"/>
                    <a:pt x="3186" y="3745"/>
                    <a:pt x="2661" y="2626"/>
                  </a:cubicBezTo>
                  <a:cubicBezTo>
                    <a:pt x="2393" y="2057"/>
                    <a:pt x="2069" y="1518"/>
                    <a:pt x="1739" y="983"/>
                  </a:cubicBezTo>
                  <a:cubicBezTo>
                    <a:pt x="1477" y="562"/>
                    <a:pt x="1222" y="67"/>
                    <a:pt x="678" y="2"/>
                  </a:cubicBezTo>
                  <a:cubicBezTo>
                    <a:pt x="673" y="1"/>
                    <a:pt x="668" y="1"/>
                    <a:pt x="663"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41"/>
            <p:cNvSpPr/>
            <p:nvPr/>
          </p:nvSpPr>
          <p:spPr>
            <a:xfrm>
              <a:off x="5205981" y="1581425"/>
              <a:ext cx="91846" cy="240320"/>
            </a:xfrm>
            <a:custGeom>
              <a:rect b="b" l="l" r="r" t="t"/>
              <a:pathLst>
                <a:path extrusionOk="0" h="7520" w="2874">
                  <a:moveTo>
                    <a:pt x="752" y="0"/>
                  </a:moveTo>
                  <a:cubicBezTo>
                    <a:pt x="728" y="0"/>
                    <a:pt x="703" y="2"/>
                    <a:pt x="677" y="7"/>
                  </a:cubicBezTo>
                  <a:cubicBezTo>
                    <a:pt x="213" y="88"/>
                    <a:pt x="175" y="679"/>
                    <a:pt x="149" y="1049"/>
                  </a:cubicBezTo>
                  <a:cubicBezTo>
                    <a:pt x="1" y="3196"/>
                    <a:pt x="516" y="5375"/>
                    <a:pt x="1587" y="7240"/>
                  </a:cubicBezTo>
                  <a:cubicBezTo>
                    <a:pt x="1551" y="7372"/>
                    <a:pt x="1660" y="7486"/>
                    <a:pt x="1773" y="7500"/>
                  </a:cubicBezTo>
                  <a:cubicBezTo>
                    <a:pt x="1800" y="7513"/>
                    <a:pt x="1828" y="7520"/>
                    <a:pt x="1857" y="7520"/>
                  </a:cubicBezTo>
                  <a:cubicBezTo>
                    <a:pt x="1996" y="7520"/>
                    <a:pt x="2136" y="7375"/>
                    <a:pt x="2043" y="7220"/>
                  </a:cubicBezTo>
                  <a:cubicBezTo>
                    <a:pt x="2043" y="7220"/>
                    <a:pt x="2043" y="7219"/>
                    <a:pt x="2042" y="7219"/>
                  </a:cubicBezTo>
                  <a:cubicBezTo>
                    <a:pt x="2572" y="6124"/>
                    <a:pt x="2874" y="4905"/>
                    <a:pt x="2783" y="3684"/>
                  </a:cubicBezTo>
                  <a:cubicBezTo>
                    <a:pt x="2707" y="2663"/>
                    <a:pt x="2362" y="1651"/>
                    <a:pt x="1742" y="830"/>
                  </a:cubicBezTo>
                  <a:cubicBezTo>
                    <a:pt x="1590" y="627"/>
                    <a:pt x="1425" y="434"/>
                    <a:pt x="1241" y="259"/>
                  </a:cubicBezTo>
                  <a:cubicBezTo>
                    <a:pt x="1104" y="128"/>
                    <a:pt x="945" y="0"/>
                    <a:pt x="752"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41"/>
            <p:cNvSpPr/>
            <p:nvPr/>
          </p:nvSpPr>
          <p:spPr>
            <a:xfrm>
              <a:off x="5101575" y="1889724"/>
              <a:ext cx="226675" cy="125337"/>
            </a:xfrm>
            <a:custGeom>
              <a:rect b="b" l="l" r="r" t="t"/>
              <a:pathLst>
                <a:path extrusionOk="0" h="3922" w="7093">
                  <a:moveTo>
                    <a:pt x="1557" y="1"/>
                  </a:moveTo>
                  <a:cubicBezTo>
                    <a:pt x="1541" y="1"/>
                    <a:pt x="1525" y="1"/>
                    <a:pt x="1510" y="1"/>
                  </a:cubicBezTo>
                  <a:cubicBezTo>
                    <a:pt x="1227" y="3"/>
                    <a:pt x="941" y="25"/>
                    <a:pt x="662" y="72"/>
                  </a:cubicBezTo>
                  <a:cubicBezTo>
                    <a:pt x="426" y="112"/>
                    <a:pt x="193" y="226"/>
                    <a:pt x="127" y="475"/>
                  </a:cubicBezTo>
                  <a:cubicBezTo>
                    <a:pt x="1" y="956"/>
                    <a:pt x="592" y="1419"/>
                    <a:pt x="900" y="1699"/>
                  </a:cubicBezTo>
                  <a:cubicBezTo>
                    <a:pt x="2297" y="2969"/>
                    <a:pt x="4169" y="3691"/>
                    <a:pt x="6054" y="3691"/>
                  </a:cubicBezTo>
                  <a:cubicBezTo>
                    <a:pt x="6233" y="3691"/>
                    <a:pt x="6413" y="3685"/>
                    <a:pt x="6592" y="3671"/>
                  </a:cubicBezTo>
                  <a:cubicBezTo>
                    <a:pt x="6608" y="3710"/>
                    <a:pt x="6626" y="3749"/>
                    <a:pt x="6642" y="3788"/>
                  </a:cubicBezTo>
                  <a:cubicBezTo>
                    <a:pt x="6681" y="3881"/>
                    <a:pt x="6765" y="3921"/>
                    <a:pt x="6847" y="3921"/>
                  </a:cubicBezTo>
                  <a:cubicBezTo>
                    <a:pt x="6973" y="3921"/>
                    <a:pt x="7093" y="3825"/>
                    <a:pt x="7032" y="3680"/>
                  </a:cubicBezTo>
                  <a:cubicBezTo>
                    <a:pt x="7009" y="3623"/>
                    <a:pt x="6983" y="3567"/>
                    <a:pt x="6959" y="3512"/>
                  </a:cubicBezTo>
                  <a:cubicBezTo>
                    <a:pt x="6995" y="3404"/>
                    <a:pt x="6953" y="3273"/>
                    <a:pt x="6834" y="3252"/>
                  </a:cubicBezTo>
                  <a:cubicBezTo>
                    <a:pt x="6362" y="2325"/>
                    <a:pt x="5662" y="1529"/>
                    <a:pt x="4786" y="955"/>
                  </a:cubicBezTo>
                  <a:cubicBezTo>
                    <a:pt x="3835" y="331"/>
                    <a:pt x="2694" y="1"/>
                    <a:pt x="1557" y="1"/>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1"/>
            <p:cNvSpPr/>
            <p:nvPr/>
          </p:nvSpPr>
          <p:spPr>
            <a:xfrm>
              <a:off x="5350814" y="2110970"/>
              <a:ext cx="196379" cy="84496"/>
            </a:xfrm>
            <a:custGeom>
              <a:rect b="b" l="l" r="r" t="t"/>
              <a:pathLst>
                <a:path extrusionOk="0" h="2644" w="6145">
                  <a:moveTo>
                    <a:pt x="3221" y="0"/>
                  </a:moveTo>
                  <a:cubicBezTo>
                    <a:pt x="3043" y="0"/>
                    <a:pt x="2865" y="9"/>
                    <a:pt x="2687" y="27"/>
                  </a:cubicBezTo>
                  <a:cubicBezTo>
                    <a:pt x="2236" y="75"/>
                    <a:pt x="1793" y="176"/>
                    <a:pt x="1373" y="348"/>
                  </a:cubicBezTo>
                  <a:cubicBezTo>
                    <a:pt x="1145" y="440"/>
                    <a:pt x="926" y="550"/>
                    <a:pt x="718" y="680"/>
                  </a:cubicBezTo>
                  <a:cubicBezTo>
                    <a:pt x="557" y="781"/>
                    <a:pt x="367" y="891"/>
                    <a:pt x="266" y="1058"/>
                  </a:cubicBezTo>
                  <a:cubicBezTo>
                    <a:pt x="1" y="1498"/>
                    <a:pt x="494" y="1850"/>
                    <a:pt x="826" y="2038"/>
                  </a:cubicBezTo>
                  <a:cubicBezTo>
                    <a:pt x="1224" y="2264"/>
                    <a:pt x="1661" y="2431"/>
                    <a:pt x="2108" y="2529"/>
                  </a:cubicBezTo>
                  <a:cubicBezTo>
                    <a:pt x="2456" y="2605"/>
                    <a:pt x="2813" y="2644"/>
                    <a:pt x="3170" y="2644"/>
                  </a:cubicBezTo>
                  <a:cubicBezTo>
                    <a:pt x="3735" y="2644"/>
                    <a:pt x="4300" y="2547"/>
                    <a:pt x="4828" y="2349"/>
                  </a:cubicBezTo>
                  <a:cubicBezTo>
                    <a:pt x="5213" y="2203"/>
                    <a:pt x="5693" y="2013"/>
                    <a:pt x="5942" y="1668"/>
                  </a:cubicBezTo>
                  <a:cubicBezTo>
                    <a:pt x="6145" y="1387"/>
                    <a:pt x="6117" y="963"/>
                    <a:pt x="5833" y="776"/>
                  </a:cubicBezTo>
                  <a:cubicBezTo>
                    <a:pt x="5848" y="703"/>
                    <a:pt x="5824" y="626"/>
                    <a:pt x="5733" y="583"/>
                  </a:cubicBezTo>
                  <a:cubicBezTo>
                    <a:pt x="4951" y="213"/>
                    <a:pt x="4088" y="0"/>
                    <a:pt x="3221" y="0"/>
                  </a:cubicBezTo>
                  <a:close/>
                </a:path>
              </a:pathLst>
            </a:custGeom>
            <a:solidFill>
              <a:srgbClr val="3855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1"/>
            <p:cNvSpPr/>
            <p:nvPr/>
          </p:nvSpPr>
          <p:spPr>
            <a:xfrm>
              <a:off x="5522077" y="1990871"/>
              <a:ext cx="116901" cy="263106"/>
            </a:xfrm>
            <a:custGeom>
              <a:rect b="b" l="l" r="r" t="t"/>
              <a:pathLst>
                <a:path extrusionOk="0" h="8233" w="3658">
                  <a:moveTo>
                    <a:pt x="2056" y="0"/>
                  </a:moveTo>
                  <a:cubicBezTo>
                    <a:pt x="1994" y="0"/>
                    <a:pt x="1929" y="11"/>
                    <a:pt x="1863" y="36"/>
                  </a:cubicBezTo>
                  <a:cubicBezTo>
                    <a:pt x="1491" y="174"/>
                    <a:pt x="1489" y="644"/>
                    <a:pt x="1474" y="975"/>
                  </a:cubicBezTo>
                  <a:cubicBezTo>
                    <a:pt x="1407" y="2496"/>
                    <a:pt x="1905" y="4010"/>
                    <a:pt x="2828" y="5213"/>
                  </a:cubicBezTo>
                  <a:cubicBezTo>
                    <a:pt x="2759" y="5260"/>
                    <a:pt x="2717" y="5346"/>
                    <a:pt x="2730" y="5424"/>
                  </a:cubicBezTo>
                  <a:cubicBezTo>
                    <a:pt x="2005" y="5659"/>
                    <a:pt x="1252" y="5921"/>
                    <a:pt x="711" y="6482"/>
                  </a:cubicBezTo>
                  <a:cubicBezTo>
                    <a:pt x="497" y="6703"/>
                    <a:pt x="324" y="6960"/>
                    <a:pt x="213" y="7249"/>
                  </a:cubicBezTo>
                  <a:cubicBezTo>
                    <a:pt x="120" y="7493"/>
                    <a:pt x="0" y="7898"/>
                    <a:pt x="247" y="8088"/>
                  </a:cubicBezTo>
                  <a:cubicBezTo>
                    <a:pt x="401" y="8206"/>
                    <a:pt x="650" y="8232"/>
                    <a:pt x="871" y="8232"/>
                  </a:cubicBezTo>
                  <a:cubicBezTo>
                    <a:pt x="952" y="8232"/>
                    <a:pt x="1029" y="8229"/>
                    <a:pt x="1097" y="8225"/>
                  </a:cubicBezTo>
                  <a:cubicBezTo>
                    <a:pt x="1394" y="8209"/>
                    <a:pt x="1687" y="8146"/>
                    <a:pt x="1963" y="8036"/>
                  </a:cubicBezTo>
                  <a:cubicBezTo>
                    <a:pt x="2522" y="7812"/>
                    <a:pt x="3015" y="7418"/>
                    <a:pt x="3314" y="6891"/>
                  </a:cubicBezTo>
                  <a:cubicBezTo>
                    <a:pt x="3573" y="6438"/>
                    <a:pt x="3657" y="5799"/>
                    <a:pt x="3306" y="5407"/>
                  </a:cubicBezTo>
                  <a:cubicBezTo>
                    <a:pt x="3343" y="5352"/>
                    <a:pt x="3357" y="5281"/>
                    <a:pt x="3331" y="5213"/>
                  </a:cubicBezTo>
                  <a:cubicBezTo>
                    <a:pt x="3592" y="4393"/>
                    <a:pt x="3657" y="3523"/>
                    <a:pt x="3537" y="2670"/>
                  </a:cubicBezTo>
                  <a:cubicBezTo>
                    <a:pt x="3425" y="1889"/>
                    <a:pt x="3154" y="1104"/>
                    <a:pt x="2716" y="446"/>
                  </a:cubicBezTo>
                  <a:cubicBezTo>
                    <a:pt x="2563" y="217"/>
                    <a:pt x="2331" y="0"/>
                    <a:pt x="2056" y="0"/>
                  </a:cubicBezTo>
                  <a:close/>
                </a:path>
              </a:pathLst>
            </a:custGeom>
            <a:solidFill>
              <a:srgbClr val="FF87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41"/>
            <p:cNvSpPr/>
            <p:nvPr/>
          </p:nvSpPr>
          <p:spPr>
            <a:xfrm>
              <a:off x="5132063" y="1594688"/>
              <a:ext cx="152565" cy="282089"/>
            </a:xfrm>
            <a:custGeom>
              <a:rect b="b" l="l" r="r" t="t"/>
              <a:pathLst>
                <a:path extrusionOk="0" h="8827" w="4774">
                  <a:moveTo>
                    <a:pt x="486" y="1"/>
                  </a:moveTo>
                  <a:cubicBezTo>
                    <a:pt x="340" y="1"/>
                    <a:pt x="210" y="80"/>
                    <a:pt x="119" y="291"/>
                  </a:cubicBezTo>
                  <a:cubicBezTo>
                    <a:pt x="1" y="564"/>
                    <a:pt x="60" y="882"/>
                    <a:pt x="83" y="1167"/>
                  </a:cubicBezTo>
                  <a:cubicBezTo>
                    <a:pt x="114" y="1548"/>
                    <a:pt x="150" y="1928"/>
                    <a:pt x="196" y="2307"/>
                  </a:cubicBezTo>
                  <a:cubicBezTo>
                    <a:pt x="370" y="3728"/>
                    <a:pt x="691" y="5148"/>
                    <a:pt x="1393" y="6406"/>
                  </a:cubicBezTo>
                  <a:cubicBezTo>
                    <a:pt x="1706" y="6968"/>
                    <a:pt x="2093" y="7496"/>
                    <a:pt x="2554" y="7946"/>
                  </a:cubicBezTo>
                  <a:cubicBezTo>
                    <a:pt x="2785" y="8172"/>
                    <a:pt x="3037" y="8380"/>
                    <a:pt x="3303" y="8564"/>
                  </a:cubicBezTo>
                  <a:cubicBezTo>
                    <a:pt x="3495" y="8695"/>
                    <a:pt x="3719" y="8826"/>
                    <a:pt x="3951" y="8826"/>
                  </a:cubicBezTo>
                  <a:cubicBezTo>
                    <a:pt x="4025" y="8826"/>
                    <a:pt x="4101" y="8813"/>
                    <a:pt x="4177" y="8781"/>
                  </a:cubicBezTo>
                  <a:cubicBezTo>
                    <a:pt x="4285" y="8735"/>
                    <a:pt x="4322" y="8626"/>
                    <a:pt x="4306" y="8534"/>
                  </a:cubicBezTo>
                  <a:cubicBezTo>
                    <a:pt x="4774" y="6987"/>
                    <a:pt x="4568" y="5313"/>
                    <a:pt x="3913" y="3852"/>
                  </a:cubicBezTo>
                  <a:cubicBezTo>
                    <a:pt x="3362" y="2625"/>
                    <a:pt x="2495" y="1551"/>
                    <a:pt x="1498" y="656"/>
                  </a:cubicBezTo>
                  <a:cubicBezTo>
                    <a:pt x="1276" y="456"/>
                    <a:pt x="835" y="1"/>
                    <a:pt x="4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41"/>
            <p:cNvSpPr/>
            <p:nvPr/>
          </p:nvSpPr>
          <p:spPr>
            <a:xfrm>
              <a:off x="5283351" y="1694237"/>
              <a:ext cx="94626" cy="212741"/>
            </a:xfrm>
            <a:custGeom>
              <a:rect b="b" l="l" r="r" t="t"/>
              <a:pathLst>
                <a:path extrusionOk="0" h="6657" w="2961">
                  <a:moveTo>
                    <a:pt x="1581" y="1"/>
                  </a:moveTo>
                  <a:cubicBezTo>
                    <a:pt x="1576" y="1"/>
                    <a:pt x="1571" y="1"/>
                    <a:pt x="1565" y="1"/>
                  </a:cubicBezTo>
                  <a:cubicBezTo>
                    <a:pt x="1118" y="12"/>
                    <a:pt x="872" y="500"/>
                    <a:pt x="722" y="854"/>
                  </a:cubicBezTo>
                  <a:cubicBezTo>
                    <a:pt x="305" y="1833"/>
                    <a:pt x="71" y="2884"/>
                    <a:pt x="33" y="3948"/>
                  </a:cubicBezTo>
                  <a:cubicBezTo>
                    <a:pt x="1" y="4879"/>
                    <a:pt x="125" y="5872"/>
                    <a:pt x="771" y="6592"/>
                  </a:cubicBezTo>
                  <a:cubicBezTo>
                    <a:pt x="812" y="6637"/>
                    <a:pt x="859" y="6656"/>
                    <a:pt x="904" y="6656"/>
                  </a:cubicBezTo>
                  <a:cubicBezTo>
                    <a:pt x="991" y="6656"/>
                    <a:pt x="1074" y="6587"/>
                    <a:pt x="1101" y="6500"/>
                  </a:cubicBezTo>
                  <a:cubicBezTo>
                    <a:pt x="1116" y="6495"/>
                    <a:pt x="1132" y="6488"/>
                    <a:pt x="1147" y="6477"/>
                  </a:cubicBezTo>
                  <a:cubicBezTo>
                    <a:pt x="2006" y="5932"/>
                    <a:pt x="2568" y="5013"/>
                    <a:pt x="2761" y="4021"/>
                  </a:cubicBezTo>
                  <a:cubicBezTo>
                    <a:pt x="2961" y="2996"/>
                    <a:pt x="2782" y="1930"/>
                    <a:pt x="2400" y="967"/>
                  </a:cubicBezTo>
                  <a:cubicBezTo>
                    <a:pt x="2253" y="596"/>
                    <a:pt x="2072" y="1"/>
                    <a:pt x="15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1"/>
            <p:cNvSpPr/>
            <p:nvPr/>
          </p:nvSpPr>
          <p:spPr>
            <a:xfrm>
              <a:off x="5113112" y="1959584"/>
              <a:ext cx="237029" cy="118530"/>
            </a:xfrm>
            <a:custGeom>
              <a:rect b="b" l="l" r="r" t="t"/>
              <a:pathLst>
                <a:path extrusionOk="0" h="3709" w="7417">
                  <a:moveTo>
                    <a:pt x="3404" y="1"/>
                  </a:moveTo>
                  <a:cubicBezTo>
                    <a:pt x="2483" y="1"/>
                    <a:pt x="1552" y="263"/>
                    <a:pt x="735" y="662"/>
                  </a:cubicBezTo>
                  <a:cubicBezTo>
                    <a:pt x="295" y="876"/>
                    <a:pt x="0" y="1304"/>
                    <a:pt x="267" y="1783"/>
                  </a:cubicBezTo>
                  <a:cubicBezTo>
                    <a:pt x="518" y="2234"/>
                    <a:pt x="1085" y="2522"/>
                    <a:pt x="1520" y="2761"/>
                  </a:cubicBezTo>
                  <a:cubicBezTo>
                    <a:pt x="2507" y="3303"/>
                    <a:pt x="3611" y="3650"/>
                    <a:pt x="4739" y="3702"/>
                  </a:cubicBezTo>
                  <a:cubicBezTo>
                    <a:pt x="4831" y="3706"/>
                    <a:pt x="4924" y="3708"/>
                    <a:pt x="5017" y="3708"/>
                  </a:cubicBezTo>
                  <a:cubicBezTo>
                    <a:pt x="5483" y="3708"/>
                    <a:pt x="5951" y="3654"/>
                    <a:pt x="6404" y="3542"/>
                  </a:cubicBezTo>
                  <a:cubicBezTo>
                    <a:pt x="6868" y="3428"/>
                    <a:pt x="7416" y="3112"/>
                    <a:pt x="7258" y="2545"/>
                  </a:cubicBezTo>
                  <a:cubicBezTo>
                    <a:pt x="7233" y="2458"/>
                    <a:pt x="7170" y="2414"/>
                    <a:pt x="7102" y="2404"/>
                  </a:cubicBezTo>
                  <a:cubicBezTo>
                    <a:pt x="7101" y="2404"/>
                    <a:pt x="7101" y="2403"/>
                    <a:pt x="7101" y="2402"/>
                  </a:cubicBezTo>
                  <a:cubicBezTo>
                    <a:pt x="6752" y="1861"/>
                    <a:pt x="6394" y="1305"/>
                    <a:pt x="5906" y="877"/>
                  </a:cubicBezTo>
                  <a:cubicBezTo>
                    <a:pt x="5432" y="461"/>
                    <a:pt x="4848" y="192"/>
                    <a:pt x="4229" y="76"/>
                  </a:cubicBezTo>
                  <a:cubicBezTo>
                    <a:pt x="3957" y="25"/>
                    <a:pt x="3681" y="1"/>
                    <a:pt x="34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1"/>
            <p:cNvSpPr/>
            <p:nvPr/>
          </p:nvSpPr>
          <p:spPr>
            <a:xfrm>
              <a:off x="5447167" y="1853164"/>
              <a:ext cx="107505" cy="238978"/>
            </a:xfrm>
            <a:custGeom>
              <a:rect b="b" l="l" r="r" t="t"/>
              <a:pathLst>
                <a:path extrusionOk="0" h="7478" w="3364">
                  <a:moveTo>
                    <a:pt x="573" y="1"/>
                  </a:moveTo>
                  <a:cubicBezTo>
                    <a:pt x="435" y="1"/>
                    <a:pt x="311" y="74"/>
                    <a:pt x="222" y="270"/>
                  </a:cubicBezTo>
                  <a:cubicBezTo>
                    <a:pt x="112" y="512"/>
                    <a:pt x="131" y="832"/>
                    <a:pt x="110" y="1092"/>
                  </a:cubicBezTo>
                  <a:cubicBezTo>
                    <a:pt x="83" y="1432"/>
                    <a:pt x="59" y="1773"/>
                    <a:pt x="46" y="2114"/>
                  </a:cubicBezTo>
                  <a:cubicBezTo>
                    <a:pt x="0" y="3312"/>
                    <a:pt x="99" y="4528"/>
                    <a:pt x="597" y="5632"/>
                  </a:cubicBezTo>
                  <a:cubicBezTo>
                    <a:pt x="816" y="6118"/>
                    <a:pt x="1114" y="6574"/>
                    <a:pt x="1489" y="6953"/>
                  </a:cubicBezTo>
                  <a:cubicBezTo>
                    <a:pt x="1620" y="7085"/>
                    <a:pt x="2024" y="7478"/>
                    <a:pt x="2298" y="7478"/>
                  </a:cubicBezTo>
                  <a:cubicBezTo>
                    <a:pt x="2349" y="7478"/>
                    <a:pt x="2396" y="7464"/>
                    <a:pt x="2436" y="7432"/>
                  </a:cubicBezTo>
                  <a:cubicBezTo>
                    <a:pt x="2459" y="7441"/>
                    <a:pt x="2484" y="7446"/>
                    <a:pt x="2508" y="7446"/>
                  </a:cubicBezTo>
                  <a:cubicBezTo>
                    <a:pt x="2567" y="7446"/>
                    <a:pt x="2624" y="7416"/>
                    <a:pt x="2657" y="7342"/>
                  </a:cubicBezTo>
                  <a:cubicBezTo>
                    <a:pt x="3219" y="6092"/>
                    <a:pt x="3364" y="4679"/>
                    <a:pt x="3028" y="3348"/>
                  </a:cubicBezTo>
                  <a:cubicBezTo>
                    <a:pt x="2763" y="2296"/>
                    <a:pt x="2203" y="1317"/>
                    <a:pt x="1436" y="550"/>
                  </a:cubicBezTo>
                  <a:cubicBezTo>
                    <a:pt x="1245" y="358"/>
                    <a:pt x="877" y="1"/>
                    <a:pt x="5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41"/>
            <p:cNvSpPr/>
            <p:nvPr/>
          </p:nvSpPr>
          <p:spPr>
            <a:xfrm>
              <a:off x="5182460" y="1679504"/>
              <a:ext cx="445775" cy="487160"/>
            </a:xfrm>
            <a:custGeom>
              <a:rect b="b" l="l" r="r" t="t"/>
              <a:pathLst>
                <a:path extrusionOk="0" h="15244" w="13949">
                  <a:moveTo>
                    <a:pt x="246" y="0"/>
                  </a:moveTo>
                  <a:cubicBezTo>
                    <a:pt x="125" y="0"/>
                    <a:pt x="0" y="99"/>
                    <a:pt x="42" y="251"/>
                  </a:cubicBezTo>
                  <a:cubicBezTo>
                    <a:pt x="469" y="1786"/>
                    <a:pt x="1017" y="3289"/>
                    <a:pt x="1702" y="4728"/>
                  </a:cubicBezTo>
                  <a:cubicBezTo>
                    <a:pt x="2900" y="7245"/>
                    <a:pt x="4538" y="9572"/>
                    <a:pt x="6623" y="11433"/>
                  </a:cubicBezTo>
                  <a:cubicBezTo>
                    <a:pt x="6722" y="11521"/>
                    <a:pt x="6822" y="11608"/>
                    <a:pt x="6923" y="11694"/>
                  </a:cubicBezTo>
                  <a:cubicBezTo>
                    <a:pt x="6152" y="11527"/>
                    <a:pt x="5381" y="11360"/>
                    <a:pt x="4610" y="11193"/>
                  </a:cubicBezTo>
                  <a:lnTo>
                    <a:pt x="3197" y="10887"/>
                  </a:lnTo>
                  <a:cubicBezTo>
                    <a:pt x="2764" y="10793"/>
                    <a:pt x="2279" y="10743"/>
                    <a:pt x="1885" y="10533"/>
                  </a:cubicBezTo>
                  <a:cubicBezTo>
                    <a:pt x="1851" y="10515"/>
                    <a:pt x="1819" y="10507"/>
                    <a:pt x="1787" y="10507"/>
                  </a:cubicBezTo>
                  <a:cubicBezTo>
                    <a:pt x="1605" y="10507"/>
                    <a:pt x="1485" y="10777"/>
                    <a:pt x="1681" y="10882"/>
                  </a:cubicBezTo>
                  <a:cubicBezTo>
                    <a:pt x="2089" y="11099"/>
                    <a:pt x="2564" y="11163"/>
                    <a:pt x="3012" y="11260"/>
                  </a:cubicBezTo>
                  <a:cubicBezTo>
                    <a:pt x="3482" y="11362"/>
                    <a:pt x="3953" y="11464"/>
                    <a:pt x="4423" y="11566"/>
                  </a:cubicBezTo>
                  <a:cubicBezTo>
                    <a:pt x="5391" y="11776"/>
                    <a:pt x="6360" y="11985"/>
                    <a:pt x="7328" y="12195"/>
                  </a:cubicBezTo>
                  <a:cubicBezTo>
                    <a:pt x="7344" y="12198"/>
                    <a:pt x="7360" y="12200"/>
                    <a:pt x="7375" y="12200"/>
                  </a:cubicBezTo>
                  <a:cubicBezTo>
                    <a:pt x="7420" y="12200"/>
                    <a:pt x="7460" y="12185"/>
                    <a:pt x="7492" y="12161"/>
                  </a:cubicBezTo>
                  <a:cubicBezTo>
                    <a:pt x="9299" y="13584"/>
                    <a:pt x="11374" y="14665"/>
                    <a:pt x="13609" y="15237"/>
                  </a:cubicBezTo>
                  <a:cubicBezTo>
                    <a:pt x="13628" y="15242"/>
                    <a:pt x="13646" y="15244"/>
                    <a:pt x="13663" y="15244"/>
                  </a:cubicBezTo>
                  <a:cubicBezTo>
                    <a:pt x="13875" y="15244"/>
                    <a:pt x="13949" y="14907"/>
                    <a:pt x="13716" y="14847"/>
                  </a:cubicBezTo>
                  <a:cubicBezTo>
                    <a:pt x="12837" y="14622"/>
                    <a:pt x="11982" y="14318"/>
                    <a:pt x="11160" y="13942"/>
                  </a:cubicBezTo>
                  <a:cubicBezTo>
                    <a:pt x="11159" y="13939"/>
                    <a:pt x="11159" y="13936"/>
                    <a:pt x="11158" y="13933"/>
                  </a:cubicBezTo>
                  <a:cubicBezTo>
                    <a:pt x="10745" y="12256"/>
                    <a:pt x="10296" y="10587"/>
                    <a:pt x="9811" y="8930"/>
                  </a:cubicBezTo>
                  <a:cubicBezTo>
                    <a:pt x="9781" y="8831"/>
                    <a:pt x="9702" y="8788"/>
                    <a:pt x="9622" y="8788"/>
                  </a:cubicBezTo>
                  <a:cubicBezTo>
                    <a:pt x="9500" y="8788"/>
                    <a:pt x="9376" y="8887"/>
                    <a:pt x="9420" y="9037"/>
                  </a:cubicBezTo>
                  <a:cubicBezTo>
                    <a:pt x="9875" y="10588"/>
                    <a:pt x="10298" y="12149"/>
                    <a:pt x="10688" y="13718"/>
                  </a:cubicBezTo>
                  <a:cubicBezTo>
                    <a:pt x="10333" y="13542"/>
                    <a:pt x="9984" y="13352"/>
                    <a:pt x="9642" y="13150"/>
                  </a:cubicBezTo>
                  <a:cubicBezTo>
                    <a:pt x="7510" y="11889"/>
                    <a:pt x="5678" y="10165"/>
                    <a:pt x="4215" y="8172"/>
                  </a:cubicBezTo>
                  <a:cubicBezTo>
                    <a:pt x="4336" y="6803"/>
                    <a:pt x="4560" y="5446"/>
                    <a:pt x="4886" y="4111"/>
                  </a:cubicBezTo>
                  <a:cubicBezTo>
                    <a:pt x="4922" y="3959"/>
                    <a:pt x="4796" y="3859"/>
                    <a:pt x="4676" y="3859"/>
                  </a:cubicBezTo>
                  <a:cubicBezTo>
                    <a:pt x="4597" y="3859"/>
                    <a:pt x="4520" y="3903"/>
                    <a:pt x="4496" y="4003"/>
                  </a:cubicBezTo>
                  <a:cubicBezTo>
                    <a:pt x="4202" y="5211"/>
                    <a:pt x="3991" y="6437"/>
                    <a:pt x="3860" y="7672"/>
                  </a:cubicBezTo>
                  <a:cubicBezTo>
                    <a:pt x="2287" y="5385"/>
                    <a:pt x="1172" y="2812"/>
                    <a:pt x="432" y="143"/>
                  </a:cubicBezTo>
                  <a:cubicBezTo>
                    <a:pt x="404" y="43"/>
                    <a:pt x="326" y="0"/>
                    <a:pt x="24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41"/>
            <p:cNvSpPr/>
            <p:nvPr/>
          </p:nvSpPr>
          <p:spPr>
            <a:xfrm>
              <a:off x="5207228" y="1950508"/>
              <a:ext cx="1741204" cy="1133948"/>
            </a:xfrm>
            <a:custGeom>
              <a:rect b="b" l="l" r="r" t="t"/>
              <a:pathLst>
                <a:path extrusionOk="0" h="35483" w="54485">
                  <a:moveTo>
                    <a:pt x="23792" y="5035"/>
                  </a:moveTo>
                  <a:cubicBezTo>
                    <a:pt x="23791" y="5036"/>
                    <a:pt x="23791" y="5037"/>
                    <a:pt x="23791" y="5038"/>
                  </a:cubicBezTo>
                  <a:cubicBezTo>
                    <a:pt x="23791" y="5037"/>
                    <a:pt x="23792" y="5036"/>
                    <a:pt x="23792" y="5035"/>
                  </a:cubicBezTo>
                  <a:close/>
                  <a:moveTo>
                    <a:pt x="41621" y="0"/>
                  </a:moveTo>
                  <a:cubicBezTo>
                    <a:pt x="41621" y="0"/>
                    <a:pt x="39167" y="829"/>
                    <a:pt x="37719" y="904"/>
                  </a:cubicBezTo>
                  <a:cubicBezTo>
                    <a:pt x="37694" y="906"/>
                    <a:pt x="37668" y="906"/>
                    <a:pt x="37639" y="906"/>
                  </a:cubicBezTo>
                  <a:cubicBezTo>
                    <a:pt x="36983" y="906"/>
                    <a:pt x="35199" y="589"/>
                    <a:pt x="33075" y="589"/>
                  </a:cubicBezTo>
                  <a:cubicBezTo>
                    <a:pt x="29839" y="589"/>
                    <a:pt x="25814" y="1325"/>
                    <a:pt x="23791" y="5038"/>
                  </a:cubicBezTo>
                  <a:cubicBezTo>
                    <a:pt x="23789" y="5041"/>
                    <a:pt x="23788" y="5044"/>
                    <a:pt x="23786" y="5046"/>
                  </a:cubicBezTo>
                  <a:cubicBezTo>
                    <a:pt x="23672" y="5097"/>
                    <a:pt x="23556" y="5119"/>
                    <a:pt x="23432" y="5119"/>
                  </a:cubicBezTo>
                  <a:cubicBezTo>
                    <a:pt x="23404" y="5119"/>
                    <a:pt x="23375" y="5118"/>
                    <a:pt x="23345" y="5115"/>
                  </a:cubicBezTo>
                  <a:cubicBezTo>
                    <a:pt x="22869" y="4823"/>
                    <a:pt x="21856" y="4269"/>
                    <a:pt x="20511" y="3905"/>
                  </a:cubicBezTo>
                  <a:cubicBezTo>
                    <a:pt x="20502" y="3868"/>
                    <a:pt x="20481" y="3837"/>
                    <a:pt x="20454" y="3814"/>
                  </a:cubicBezTo>
                  <a:cubicBezTo>
                    <a:pt x="20459" y="3792"/>
                    <a:pt x="20464" y="3769"/>
                    <a:pt x="20468" y="3748"/>
                  </a:cubicBezTo>
                  <a:cubicBezTo>
                    <a:pt x="20485" y="3674"/>
                    <a:pt x="20461" y="3613"/>
                    <a:pt x="20417" y="3571"/>
                  </a:cubicBezTo>
                  <a:cubicBezTo>
                    <a:pt x="20435" y="3484"/>
                    <a:pt x="20399" y="3395"/>
                    <a:pt x="20286" y="3378"/>
                  </a:cubicBezTo>
                  <a:cubicBezTo>
                    <a:pt x="20017" y="3338"/>
                    <a:pt x="19748" y="3297"/>
                    <a:pt x="19479" y="3257"/>
                  </a:cubicBezTo>
                  <a:cubicBezTo>
                    <a:pt x="19099" y="3199"/>
                    <a:pt x="18719" y="3142"/>
                    <a:pt x="18338" y="3089"/>
                  </a:cubicBezTo>
                  <a:cubicBezTo>
                    <a:pt x="18258" y="3077"/>
                    <a:pt x="18177" y="3068"/>
                    <a:pt x="18095" y="3063"/>
                  </a:cubicBezTo>
                  <a:cubicBezTo>
                    <a:pt x="18038" y="3059"/>
                    <a:pt x="17981" y="3057"/>
                    <a:pt x="17924" y="3057"/>
                  </a:cubicBezTo>
                  <a:cubicBezTo>
                    <a:pt x="17543" y="3057"/>
                    <a:pt x="17175" y="3158"/>
                    <a:pt x="16948" y="3511"/>
                  </a:cubicBezTo>
                  <a:cubicBezTo>
                    <a:pt x="16925" y="3545"/>
                    <a:pt x="16918" y="3579"/>
                    <a:pt x="16919" y="3611"/>
                  </a:cubicBezTo>
                  <a:cubicBezTo>
                    <a:pt x="16667" y="3640"/>
                    <a:pt x="16411" y="3678"/>
                    <a:pt x="16153" y="3730"/>
                  </a:cubicBezTo>
                  <a:cubicBezTo>
                    <a:pt x="13325" y="4305"/>
                    <a:pt x="8853" y="7907"/>
                    <a:pt x="4035" y="7907"/>
                  </a:cubicBezTo>
                  <a:cubicBezTo>
                    <a:pt x="3564" y="7907"/>
                    <a:pt x="3090" y="7873"/>
                    <a:pt x="2614" y="7798"/>
                  </a:cubicBezTo>
                  <a:lnTo>
                    <a:pt x="2485" y="7939"/>
                  </a:lnTo>
                  <a:lnTo>
                    <a:pt x="2459" y="7968"/>
                  </a:lnTo>
                  <a:cubicBezTo>
                    <a:pt x="2430" y="7988"/>
                    <a:pt x="2405" y="8013"/>
                    <a:pt x="2388" y="8045"/>
                  </a:cubicBezTo>
                  <a:lnTo>
                    <a:pt x="1988" y="8479"/>
                  </a:lnTo>
                  <a:cubicBezTo>
                    <a:pt x="1959" y="8443"/>
                    <a:pt x="1919" y="8428"/>
                    <a:pt x="1879" y="8428"/>
                  </a:cubicBezTo>
                  <a:cubicBezTo>
                    <a:pt x="1759" y="8428"/>
                    <a:pt x="1626" y="8565"/>
                    <a:pt x="1692" y="8717"/>
                  </a:cubicBezTo>
                  <a:cubicBezTo>
                    <a:pt x="1700" y="8736"/>
                    <a:pt x="1708" y="8756"/>
                    <a:pt x="1716" y="8774"/>
                  </a:cubicBezTo>
                  <a:lnTo>
                    <a:pt x="1154" y="9387"/>
                  </a:lnTo>
                  <a:cubicBezTo>
                    <a:pt x="1133" y="9376"/>
                    <a:pt x="1110" y="9371"/>
                    <a:pt x="1086" y="9371"/>
                  </a:cubicBezTo>
                  <a:cubicBezTo>
                    <a:pt x="964" y="9371"/>
                    <a:pt x="833" y="9508"/>
                    <a:pt x="901" y="9659"/>
                  </a:cubicBezTo>
                  <a:cubicBezTo>
                    <a:pt x="901" y="9660"/>
                    <a:pt x="902" y="9661"/>
                    <a:pt x="902" y="9661"/>
                  </a:cubicBezTo>
                  <a:lnTo>
                    <a:pt x="347" y="10266"/>
                  </a:lnTo>
                  <a:lnTo>
                    <a:pt x="388" y="10354"/>
                  </a:lnTo>
                  <a:cubicBezTo>
                    <a:pt x="348" y="10407"/>
                    <a:pt x="330" y="10480"/>
                    <a:pt x="365" y="10556"/>
                  </a:cubicBezTo>
                  <a:cubicBezTo>
                    <a:pt x="522" y="10895"/>
                    <a:pt x="679" y="11233"/>
                    <a:pt x="836" y="11571"/>
                  </a:cubicBezTo>
                  <a:lnTo>
                    <a:pt x="31" y="11782"/>
                  </a:lnTo>
                  <a:cubicBezTo>
                    <a:pt x="31" y="11782"/>
                    <a:pt x="70" y="11872"/>
                    <a:pt x="140" y="12037"/>
                  </a:cubicBezTo>
                  <a:cubicBezTo>
                    <a:pt x="58" y="12084"/>
                    <a:pt x="1" y="12188"/>
                    <a:pt x="47" y="12299"/>
                  </a:cubicBezTo>
                  <a:cubicBezTo>
                    <a:pt x="1352" y="15379"/>
                    <a:pt x="2715" y="18433"/>
                    <a:pt x="4140" y="21459"/>
                  </a:cubicBezTo>
                  <a:cubicBezTo>
                    <a:pt x="5559" y="24474"/>
                    <a:pt x="7038" y="27462"/>
                    <a:pt x="8574" y="30419"/>
                  </a:cubicBezTo>
                  <a:cubicBezTo>
                    <a:pt x="9440" y="32086"/>
                    <a:pt x="10325" y="33743"/>
                    <a:pt x="11227" y="35390"/>
                  </a:cubicBezTo>
                  <a:cubicBezTo>
                    <a:pt x="11263" y="35455"/>
                    <a:pt x="11319" y="35483"/>
                    <a:pt x="11376" y="35483"/>
                  </a:cubicBezTo>
                  <a:cubicBezTo>
                    <a:pt x="11416" y="35483"/>
                    <a:pt x="11457" y="35469"/>
                    <a:pt x="11491" y="35446"/>
                  </a:cubicBezTo>
                  <a:cubicBezTo>
                    <a:pt x="11495" y="35445"/>
                    <a:pt x="11500" y="35444"/>
                    <a:pt x="11505" y="35443"/>
                  </a:cubicBezTo>
                  <a:cubicBezTo>
                    <a:pt x="14001" y="34703"/>
                    <a:pt x="16496" y="33957"/>
                    <a:pt x="18989" y="33204"/>
                  </a:cubicBezTo>
                  <a:cubicBezTo>
                    <a:pt x="21482" y="32453"/>
                    <a:pt x="23972" y="31694"/>
                    <a:pt x="26461" y="30929"/>
                  </a:cubicBezTo>
                  <a:cubicBezTo>
                    <a:pt x="27873" y="30496"/>
                    <a:pt x="29285" y="30060"/>
                    <a:pt x="30696" y="29623"/>
                  </a:cubicBezTo>
                  <a:cubicBezTo>
                    <a:pt x="30713" y="29617"/>
                    <a:pt x="30728" y="29610"/>
                    <a:pt x="30741" y="29602"/>
                  </a:cubicBezTo>
                  <a:cubicBezTo>
                    <a:pt x="31283" y="30278"/>
                    <a:pt x="32110" y="30709"/>
                    <a:pt x="32973" y="30709"/>
                  </a:cubicBezTo>
                  <a:cubicBezTo>
                    <a:pt x="33130" y="30709"/>
                    <a:pt x="33287" y="30695"/>
                    <a:pt x="33444" y="30666"/>
                  </a:cubicBezTo>
                  <a:cubicBezTo>
                    <a:pt x="34406" y="30484"/>
                    <a:pt x="35235" y="29687"/>
                    <a:pt x="35421" y="28724"/>
                  </a:cubicBezTo>
                  <a:cubicBezTo>
                    <a:pt x="38185" y="28424"/>
                    <a:pt x="40949" y="28123"/>
                    <a:pt x="43712" y="27816"/>
                  </a:cubicBezTo>
                  <a:cubicBezTo>
                    <a:pt x="46519" y="27504"/>
                    <a:pt x="49325" y="27186"/>
                    <a:pt x="52128" y="26854"/>
                  </a:cubicBezTo>
                  <a:cubicBezTo>
                    <a:pt x="52509" y="26809"/>
                    <a:pt x="52889" y="26767"/>
                    <a:pt x="53269" y="26718"/>
                  </a:cubicBezTo>
                  <a:cubicBezTo>
                    <a:pt x="53561" y="26681"/>
                    <a:pt x="53861" y="26631"/>
                    <a:pt x="54096" y="26442"/>
                  </a:cubicBezTo>
                  <a:cubicBezTo>
                    <a:pt x="54464" y="26147"/>
                    <a:pt x="54484" y="25479"/>
                    <a:pt x="53987" y="25308"/>
                  </a:cubicBezTo>
                  <a:cubicBezTo>
                    <a:pt x="53974" y="25303"/>
                    <a:pt x="53961" y="25301"/>
                    <a:pt x="53949" y="25299"/>
                  </a:cubicBezTo>
                  <a:cubicBezTo>
                    <a:pt x="53811" y="25021"/>
                    <a:pt x="53614" y="24629"/>
                    <a:pt x="53369" y="24142"/>
                  </a:cubicBezTo>
                  <a:lnTo>
                    <a:pt x="52595" y="20831"/>
                  </a:lnTo>
                  <a:lnTo>
                    <a:pt x="52547" y="20627"/>
                  </a:lnTo>
                  <a:lnTo>
                    <a:pt x="41621" y="0"/>
                  </a:lnTo>
                  <a:close/>
                </a:path>
              </a:pathLst>
            </a:custGeom>
            <a:solidFill>
              <a:srgbClr val="D9B1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1"/>
            <p:cNvSpPr/>
            <p:nvPr/>
          </p:nvSpPr>
          <p:spPr>
            <a:xfrm>
              <a:off x="5208186" y="1900142"/>
              <a:ext cx="1736666" cy="1091508"/>
            </a:xfrm>
            <a:custGeom>
              <a:rect b="b" l="l" r="r" t="t"/>
              <a:pathLst>
                <a:path extrusionOk="0" h="34155" w="54343">
                  <a:moveTo>
                    <a:pt x="41566" y="0"/>
                  </a:moveTo>
                  <a:lnTo>
                    <a:pt x="1" y="10879"/>
                  </a:lnTo>
                  <a:cubicBezTo>
                    <a:pt x="1" y="10879"/>
                    <a:pt x="7851" y="29277"/>
                    <a:pt x="11446" y="34154"/>
                  </a:cubicBezTo>
                  <a:lnTo>
                    <a:pt x="30740" y="28509"/>
                  </a:lnTo>
                  <a:cubicBezTo>
                    <a:pt x="30740" y="28509"/>
                    <a:pt x="31406" y="29671"/>
                    <a:pt x="32584" y="29671"/>
                  </a:cubicBezTo>
                  <a:cubicBezTo>
                    <a:pt x="32730" y="29671"/>
                    <a:pt x="32883" y="29653"/>
                    <a:pt x="33043" y="29614"/>
                  </a:cubicBezTo>
                  <a:cubicBezTo>
                    <a:pt x="34504" y="29252"/>
                    <a:pt x="35212" y="28257"/>
                    <a:pt x="35261" y="27704"/>
                  </a:cubicBezTo>
                  <a:lnTo>
                    <a:pt x="53572" y="25594"/>
                  </a:lnTo>
                  <a:cubicBezTo>
                    <a:pt x="53572" y="25594"/>
                    <a:pt x="54342" y="25327"/>
                    <a:pt x="54150" y="24866"/>
                  </a:cubicBezTo>
                  <a:cubicBezTo>
                    <a:pt x="53957" y="24405"/>
                    <a:pt x="41566" y="0"/>
                    <a:pt x="41566" y="0"/>
                  </a:cubicBezTo>
                  <a:close/>
                </a:path>
              </a:pathLst>
            </a:custGeom>
            <a:solidFill>
              <a:srgbClr val="9C7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1"/>
            <p:cNvSpPr/>
            <p:nvPr/>
          </p:nvSpPr>
          <p:spPr>
            <a:xfrm>
              <a:off x="5962872" y="2041013"/>
              <a:ext cx="64" cy="160"/>
            </a:xfrm>
            <a:custGeom>
              <a:rect b="b" l="l" r="r" t="t"/>
              <a:pathLst>
                <a:path extrusionOk="0" h="5" w="2">
                  <a:moveTo>
                    <a:pt x="2" y="0"/>
                  </a:moveTo>
                  <a:cubicBezTo>
                    <a:pt x="2" y="0"/>
                    <a:pt x="2" y="0"/>
                    <a:pt x="2" y="0"/>
                  </a:cubicBezTo>
                  <a:lnTo>
                    <a:pt x="2" y="0"/>
                  </a:lnTo>
                  <a:cubicBezTo>
                    <a:pt x="2" y="0"/>
                    <a:pt x="2" y="0"/>
                    <a:pt x="2" y="0"/>
                  </a:cubicBezTo>
                  <a:close/>
                  <a:moveTo>
                    <a:pt x="2" y="0"/>
                  </a:moveTo>
                  <a:cubicBezTo>
                    <a:pt x="2" y="1"/>
                    <a:pt x="1" y="2"/>
                    <a:pt x="1" y="4"/>
                  </a:cubicBezTo>
                  <a:cubicBezTo>
                    <a:pt x="2" y="2"/>
                    <a:pt x="2" y="1"/>
                    <a:pt x="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1"/>
            <p:cNvSpPr/>
            <p:nvPr/>
          </p:nvSpPr>
          <p:spPr>
            <a:xfrm>
              <a:off x="5962712" y="2041237"/>
              <a:ext cx="128" cy="256"/>
            </a:xfrm>
            <a:custGeom>
              <a:rect b="b" l="l" r="r" t="t"/>
              <a:pathLst>
                <a:path extrusionOk="0" h="8" w="4">
                  <a:moveTo>
                    <a:pt x="4" y="0"/>
                  </a:moveTo>
                  <a:lnTo>
                    <a:pt x="4" y="0"/>
                  </a:lnTo>
                  <a:cubicBezTo>
                    <a:pt x="3" y="2"/>
                    <a:pt x="2" y="5"/>
                    <a:pt x="1" y="8"/>
                  </a:cubicBezTo>
                  <a:cubicBezTo>
                    <a:pt x="2" y="6"/>
                    <a:pt x="3" y="3"/>
                    <a:pt x="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1"/>
            <p:cNvSpPr/>
            <p:nvPr/>
          </p:nvSpPr>
          <p:spPr>
            <a:xfrm>
              <a:off x="5962360" y="2041780"/>
              <a:ext cx="224" cy="383"/>
            </a:xfrm>
            <a:custGeom>
              <a:rect b="b" l="l" r="r" t="t"/>
              <a:pathLst>
                <a:path extrusionOk="0" h="12" w="7">
                  <a:moveTo>
                    <a:pt x="7" y="1"/>
                  </a:moveTo>
                  <a:cubicBezTo>
                    <a:pt x="6" y="2"/>
                    <a:pt x="5" y="4"/>
                    <a:pt x="4" y="6"/>
                  </a:cubicBezTo>
                  <a:lnTo>
                    <a:pt x="4" y="6"/>
                  </a:lnTo>
                  <a:lnTo>
                    <a:pt x="7" y="1"/>
                  </a:lnTo>
                  <a:close/>
                  <a:moveTo>
                    <a:pt x="4" y="6"/>
                  </a:moveTo>
                  <a:lnTo>
                    <a:pt x="0" y="11"/>
                  </a:lnTo>
                  <a:cubicBezTo>
                    <a:pt x="1" y="10"/>
                    <a:pt x="2" y="8"/>
                    <a:pt x="4" y="6"/>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1"/>
            <p:cNvSpPr/>
            <p:nvPr/>
          </p:nvSpPr>
          <p:spPr>
            <a:xfrm>
              <a:off x="5218285" y="2124967"/>
              <a:ext cx="1699532" cy="805361"/>
            </a:xfrm>
            <a:custGeom>
              <a:rect b="b" l="l" r="r" t="t"/>
              <a:pathLst>
                <a:path extrusionOk="0" h="25201" w="53181">
                  <a:moveTo>
                    <a:pt x="11799" y="20860"/>
                  </a:moveTo>
                  <a:cubicBezTo>
                    <a:pt x="11954" y="21228"/>
                    <a:pt x="12111" y="21595"/>
                    <a:pt x="12284" y="21958"/>
                  </a:cubicBezTo>
                  <a:cubicBezTo>
                    <a:pt x="12111" y="21595"/>
                    <a:pt x="11953" y="21228"/>
                    <a:pt x="11799" y="20860"/>
                  </a:cubicBezTo>
                  <a:close/>
                  <a:moveTo>
                    <a:pt x="2139" y="0"/>
                  </a:moveTo>
                  <a:lnTo>
                    <a:pt x="1" y="2328"/>
                  </a:lnTo>
                  <a:lnTo>
                    <a:pt x="10809" y="25201"/>
                  </a:lnTo>
                  <a:cubicBezTo>
                    <a:pt x="10809" y="25201"/>
                    <a:pt x="16158" y="24914"/>
                    <a:pt x="18544" y="23860"/>
                  </a:cubicBezTo>
                  <a:cubicBezTo>
                    <a:pt x="20930" y="22804"/>
                    <a:pt x="23266" y="21121"/>
                    <a:pt x="24622" y="20594"/>
                  </a:cubicBezTo>
                  <a:cubicBezTo>
                    <a:pt x="25979" y="20067"/>
                    <a:pt x="27144" y="19986"/>
                    <a:pt x="28722" y="19826"/>
                  </a:cubicBezTo>
                  <a:cubicBezTo>
                    <a:pt x="30299" y="19665"/>
                    <a:pt x="32747" y="19439"/>
                    <a:pt x="32748" y="19439"/>
                  </a:cubicBezTo>
                  <a:lnTo>
                    <a:pt x="32748" y="19439"/>
                  </a:lnTo>
                  <a:cubicBezTo>
                    <a:pt x="32748" y="19439"/>
                    <a:pt x="32743" y="19555"/>
                    <a:pt x="32927" y="19555"/>
                  </a:cubicBezTo>
                  <a:cubicBezTo>
                    <a:pt x="33075" y="19555"/>
                    <a:pt x="33342" y="19481"/>
                    <a:pt x="33828" y="19213"/>
                  </a:cubicBezTo>
                  <a:cubicBezTo>
                    <a:pt x="34191" y="19011"/>
                    <a:pt x="36844" y="17801"/>
                    <a:pt x="38864" y="17580"/>
                  </a:cubicBezTo>
                  <a:cubicBezTo>
                    <a:pt x="39114" y="17552"/>
                    <a:pt x="39384" y="17540"/>
                    <a:pt x="39667" y="17540"/>
                  </a:cubicBezTo>
                  <a:cubicBezTo>
                    <a:pt x="41665" y="17540"/>
                    <a:pt x="44316" y="18142"/>
                    <a:pt x="45394" y="18208"/>
                  </a:cubicBezTo>
                  <a:cubicBezTo>
                    <a:pt x="46025" y="18246"/>
                    <a:pt x="47123" y="18326"/>
                    <a:pt x="48246" y="18326"/>
                  </a:cubicBezTo>
                  <a:cubicBezTo>
                    <a:pt x="49315" y="18326"/>
                    <a:pt x="50408" y="18254"/>
                    <a:pt x="51146" y="18007"/>
                  </a:cubicBezTo>
                  <a:cubicBezTo>
                    <a:pt x="52661" y="17500"/>
                    <a:pt x="53181" y="16876"/>
                    <a:pt x="53181" y="16876"/>
                  </a:cubicBezTo>
                  <a:lnTo>
                    <a:pt x="52249" y="12892"/>
                  </a:lnTo>
                  <a:cubicBezTo>
                    <a:pt x="50947" y="13850"/>
                    <a:pt x="49276" y="14274"/>
                    <a:pt x="47615" y="14274"/>
                  </a:cubicBezTo>
                  <a:cubicBezTo>
                    <a:pt x="47254" y="14274"/>
                    <a:pt x="46893" y="14254"/>
                    <a:pt x="46537" y="14215"/>
                  </a:cubicBezTo>
                  <a:cubicBezTo>
                    <a:pt x="44951" y="14064"/>
                    <a:pt x="43440" y="13460"/>
                    <a:pt x="41855" y="13271"/>
                  </a:cubicBezTo>
                  <a:cubicBezTo>
                    <a:pt x="41495" y="13222"/>
                    <a:pt x="41141" y="13201"/>
                    <a:pt x="40789" y="13201"/>
                  </a:cubicBezTo>
                  <a:cubicBezTo>
                    <a:pt x="39772" y="13201"/>
                    <a:pt x="38776" y="13377"/>
                    <a:pt x="37738" y="13574"/>
                  </a:cubicBezTo>
                  <a:cubicBezTo>
                    <a:pt x="35597" y="13894"/>
                    <a:pt x="33794" y="15295"/>
                    <a:pt x="32614" y="17072"/>
                  </a:cubicBezTo>
                  <a:cubicBezTo>
                    <a:pt x="30992" y="16196"/>
                    <a:pt x="29110" y="15780"/>
                    <a:pt x="27251" y="15780"/>
                  </a:cubicBezTo>
                  <a:cubicBezTo>
                    <a:pt x="27007" y="15780"/>
                    <a:pt x="26764" y="15787"/>
                    <a:pt x="26521" y="15801"/>
                  </a:cubicBezTo>
                  <a:cubicBezTo>
                    <a:pt x="23764" y="15914"/>
                    <a:pt x="21990" y="18218"/>
                    <a:pt x="19611" y="19276"/>
                  </a:cubicBezTo>
                  <a:cubicBezTo>
                    <a:pt x="17673" y="20134"/>
                    <a:pt x="15627" y="20911"/>
                    <a:pt x="13452" y="20911"/>
                  </a:cubicBezTo>
                  <a:cubicBezTo>
                    <a:pt x="13042" y="20911"/>
                    <a:pt x="12628" y="20884"/>
                    <a:pt x="12209" y="20824"/>
                  </a:cubicBezTo>
                  <a:cubicBezTo>
                    <a:pt x="12178" y="20816"/>
                    <a:pt x="12148" y="20813"/>
                    <a:pt x="12118" y="20813"/>
                  </a:cubicBezTo>
                  <a:cubicBezTo>
                    <a:pt x="12012" y="20813"/>
                    <a:pt x="11905" y="20851"/>
                    <a:pt x="11799" y="20860"/>
                  </a:cubicBezTo>
                  <a:cubicBezTo>
                    <a:pt x="11548" y="20267"/>
                    <a:pt x="11303" y="19669"/>
                    <a:pt x="11000" y="19087"/>
                  </a:cubicBezTo>
                  <a:cubicBezTo>
                    <a:pt x="10434" y="17954"/>
                    <a:pt x="9791" y="16859"/>
                    <a:pt x="9263" y="15688"/>
                  </a:cubicBezTo>
                  <a:cubicBezTo>
                    <a:pt x="8621" y="14329"/>
                    <a:pt x="8167" y="12969"/>
                    <a:pt x="7488" y="11610"/>
                  </a:cubicBezTo>
                  <a:cubicBezTo>
                    <a:pt x="5902" y="8400"/>
                    <a:pt x="4618" y="5190"/>
                    <a:pt x="3145" y="1942"/>
                  </a:cubicBezTo>
                  <a:cubicBezTo>
                    <a:pt x="2822" y="1295"/>
                    <a:pt x="2470" y="647"/>
                    <a:pt x="2139" y="0"/>
                  </a:cubicBezTo>
                  <a:close/>
                </a:path>
              </a:pathLst>
            </a:custGeom>
            <a:solidFill>
              <a:srgbClr val="C5B5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1"/>
            <p:cNvSpPr/>
            <p:nvPr/>
          </p:nvSpPr>
          <p:spPr>
            <a:xfrm>
              <a:off x="5916756" y="2133660"/>
              <a:ext cx="32" cy="32"/>
            </a:xfrm>
            <a:custGeom>
              <a:rect b="b" l="l" r="r" t="t"/>
              <a:pathLst>
                <a:path extrusionOk="0" h="1" w="1">
                  <a:moveTo>
                    <a:pt x="0" y="0"/>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1"/>
            <p:cNvSpPr/>
            <p:nvPr/>
          </p:nvSpPr>
          <p:spPr>
            <a:xfrm>
              <a:off x="5916245" y="2134618"/>
              <a:ext cx="32" cy="32"/>
            </a:xfrm>
            <a:custGeom>
              <a:rect b="b" l="l" r="r" t="t"/>
              <a:pathLst>
                <a:path extrusionOk="0" h="1" w="1">
                  <a:moveTo>
                    <a:pt x="1" y="0"/>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1"/>
            <p:cNvSpPr/>
            <p:nvPr/>
          </p:nvSpPr>
          <p:spPr>
            <a:xfrm>
              <a:off x="5916980" y="2133180"/>
              <a:ext cx="32" cy="32"/>
            </a:xfrm>
            <a:custGeom>
              <a:rect b="b" l="l" r="r" t="t"/>
              <a:pathLst>
                <a:path extrusionOk="0" h="1" w="1">
                  <a:moveTo>
                    <a:pt x="0" y="1"/>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1"/>
            <p:cNvSpPr/>
            <p:nvPr/>
          </p:nvSpPr>
          <p:spPr>
            <a:xfrm>
              <a:off x="5286611" y="1871252"/>
              <a:ext cx="1601422" cy="922006"/>
            </a:xfrm>
            <a:custGeom>
              <a:rect b="b" l="l" r="r" t="t"/>
              <a:pathLst>
                <a:path extrusionOk="0" h="28851" w="50111">
                  <a:moveTo>
                    <a:pt x="21308" y="5035"/>
                  </a:moveTo>
                  <a:cubicBezTo>
                    <a:pt x="21307" y="5036"/>
                    <a:pt x="21307" y="5037"/>
                    <a:pt x="21307" y="5038"/>
                  </a:cubicBezTo>
                  <a:cubicBezTo>
                    <a:pt x="21307" y="5037"/>
                    <a:pt x="21308" y="5036"/>
                    <a:pt x="21308" y="5035"/>
                  </a:cubicBezTo>
                  <a:close/>
                  <a:moveTo>
                    <a:pt x="39137" y="0"/>
                  </a:moveTo>
                  <a:cubicBezTo>
                    <a:pt x="39137" y="0"/>
                    <a:pt x="36683" y="829"/>
                    <a:pt x="35235" y="904"/>
                  </a:cubicBezTo>
                  <a:cubicBezTo>
                    <a:pt x="35210" y="906"/>
                    <a:pt x="35184" y="906"/>
                    <a:pt x="35155" y="906"/>
                  </a:cubicBezTo>
                  <a:cubicBezTo>
                    <a:pt x="34499" y="906"/>
                    <a:pt x="32715" y="590"/>
                    <a:pt x="30591" y="590"/>
                  </a:cubicBezTo>
                  <a:cubicBezTo>
                    <a:pt x="27355" y="590"/>
                    <a:pt x="23330" y="1325"/>
                    <a:pt x="21307" y="5038"/>
                  </a:cubicBezTo>
                  <a:cubicBezTo>
                    <a:pt x="21305" y="5041"/>
                    <a:pt x="21304" y="5044"/>
                    <a:pt x="21302" y="5048"/>
                  </a:cubicBezTo>
                  <a:cubicBezTo>
                    <a:pt x="21187" y="5098"/>
                    <a:pt x="21070" y="5120"/>
                    <a:pt x="20946" y="5120"/>
                  </a:cubicBezTo>
                  <a:cubicBezTo>
                    <a:pt x="20918" y="5120"/>
                    <a:pt x="20890" y="5119"/>
                    <a:pt x="20861" y="5117"/>
                  </a:cubicBezTo>
                  <a:cubicBezTo>
                    <a:pt x="20115" y="4657"/>
                    <a:pt x="18049" y="3554"/>
                    <a:pt x="15449" y="3554"/>
                  </a:cubicBezTo>
                  <a:cubicBezTo>
                    <a:pt x="14878" y="3554"/>
                    <a:pt x="14282" y="3607"/>
                    <a:pt x="13669" y="3731"/>
                  </a:cubicBezTo>
                  <a:cubicBezTo>
                    <a:pt x="10841" y="4306"/>
                    <a:pt x="6369" y="7908"/>
                    <a:pt x="1550" y="7908"/>
                  </a:cubicBezTo>
                  <a:cubicBezTo>
                    <a:pt x="1080" y="7908"/>
                    <a:pt x="606" y="7874"/>
                    <a:pt x="130" y="7799"/>
                  </a:cubicBezTo>
                  <a:lnTo>
                    <a:pt x="1" y="7940"/>
                  </a:lnTo>
                  <a:cubicBezTo>
                    <a:pt x="332" y="8587"/>
                    <a:pt x="684" y="9234"/>
                    <a:pt x="1007" y="9881"/>
                  </a:cubicBezTo>
                  <a:cubicBezTo>
                    <a:pt x="2480" y="13129"/>
                    <a:pt x="3764" y="16339"/>
                    <a:pt x="5350" y="19549"/>
                  </a:cubicBezTo>
                  <a:cubicBezTo>
                    <a:pt x="6029" y="20908"/>
                    <a:pt x="6483" y="22268"/>
                    <a:pt x="7125" y="23627"/>
                  </a:cubicBezTo>
                  <a:cubicBezTo>
                    <a:pt x="7653" y="24798"/>
                    <a:pt x="8296" y="25894"/>
                    <a:pt x="8862" y="27026"/>
                  </a:cubicBezTo>
                  <a:cubicBezTo>
                    <a:pt x="9165" y="27608"/>
                    <a:pt x="9410" y="28206"/>
                    <a:pt x="9661" y="28799"/>
                  </a:cubicBezTo>
                  <a:cubicBezTo>
                    <a:pt x="9767" y="28790"/>
                    <a:pt x="9872" y="28753"/>
                    <a:pt x="9978" y="28753"/>
                  </a:cubicBezTo>
                  <a:cubicBezTo>
                    <a:pt x="10009" y="28753"/>
                    <a:pt x="10040" y="28756"/>
                    <a:pt x="10071" y="28764"/>
                  </a:cubicBezTo>
                  <a:cubicBezTo>
                    <a:pt x="10489" y="28823"/>
                    <a:pt x="10903" y="28851"/>
                    <a:pt x="11312" y="28851"/>
                  </a:cubicBezTo>
                  <a:cubicBezTo>
                    <a:pt x="13488" y="28851"/>
                    <a:pt x="15534" y="28073"/>
                    <a:pt x="17473" y="27215"/>
                  </a:cubicBezTo>
                  <a:cubicBezTo>
                    <a:pt x="19852" y="26157"/>
                    <a:pt x="21626" y="23853"/>
                    <a:pt x="24383" y="23740"/>
                  </a:cubicBezTo>
                  <a:cubicBezTo>
                    <a:pt x="24626" y="23726"/>
                    <a:pt x="24869" y="23719"/>
                    <a:pt x="25113" y="23719"/>
                  </a:cubicBezTo>
                  <a:cubicBezTo>
                    <a:pt x="26972" y="23719"/>
                    <a:pt x="28854" y="24135"/>
                    <a:pt x="30476" y="25011"/>
                  </a:cubicBezTo>
                  <a:cubicBezTo>
                    <a:pt x="31656" y="23234"/>
                    <a:pt x="33459" y="21834"/>
                    <a:pt x="35600" y="21513"/>
                  </a:cubicBezTo>
                  <a:cubicBezTo>
                    <a:pt x="36638" y="21316"/>
                    <a:pt x="37634" y="21140"/>
                    <a:pt x="38651" y="21140"/>
                  </a:cubicBezTo>
                  <a:cubicBezTo>
                    <a:pt x="39003" y="21140"/>
                    <a:pt x="39357" y="21161"/>
                    <a:pt x="39717" y="21210"/>
                  </a:cubicBezTo>
                  <a:cubicBezTo>
                    <a:pt x="41302" y="21399"/>
                    <a:pt x="42813" y="22004"/>
                    <a:pt x="44399" y="22154"/>
                  </a:cubicBezTo>
                  <a:cubicBezTo>
                    <a:pt x="44756" y="22193"/>
                    <a:pt x="45117" y="22213"/>
                    <a:pt x="45479" y="22213"/>
                  </a:cubicBezTo>
                  <a:cubicBezTo>
                    <a:pt x="47139" y="22213"/>
                    <a:pt x="48809" y="21790"/>
                    <a:pt x="50111" y="20831"/>
                  </a:cubicBezTo>
                  <a:lnTo>
                    <a:pt x="50063" y="20627"/>
                  </a:lnTo>
                  <a:lnTo>
                    <a:pt x="3913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1"/>
            <p:cNvSpPr/>
            <p:nvPr/>
          </p:nvSpPr>
          <p:spPr>
            <a:xfrm>
              <a:off x="5920879" y="2125287"/>
              <a:ext cx="32" cy="32"/>
            </a:xfrm>
            <a:custGeom>
              <a:rect b="b" l="l" r="r" t="t"/>
              <a:pathLst>
                <a:path extrusionOk="0" h="1" w="1">
                  <a:moveTo>
                    <a:pt x="1" y="1"/>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1"/>
            <p:cNvSpPr/>
            <p:nvPr/>
          </p:nvSpPr>
          <p:spPr>
            <a:xfrm>
              <a:off x="5921390" y="2124296"/>
              <a:ext cx="32" cy="32"/>
            </a:xfrm>
            <a:custGeom>
              <a:rect b="b" l="l" r="r" t="t"/>
              <a:pathLst>
                <a:path extrusionOk="0" h="1" w="1">
                  <a:moveTo>
                    <a:pt x="0" y="1"/>
                  </a:move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1"/>
            <p:cNvSpPr/>
            <p:nvPr/>
          </p:nvSpPr>
          <p:spPr>
            <a:xfrm>
              <a:off x="6110357" y="2040854"/>
              <a:ext cx="414617" cy="83409"/>
            </a:xfrm>
            <a:custGeom>
              <a:rect b="b" l="l" r="r" t="t"/>
              <a:pathLst>
                <a:path extrusionOk="0" h="2610" w="12974">
                  <a:moveTo>
                    <a:pt x="12741" y="1"/>
                  </a:moveTo>
                  <a:cubicBezTo>
                    <a:pt x="12720" y="1"/>
                    <a:pt x="12697" y="5"/>
                    <a:pt x="12673" y="14"/>
                  </a:cubicBezTo>
                  <a:cubicBezTo>
                    <a:pt x="11796" y="357"/>
                    <a:pt x="10875" y="584"/>
                    <a:pt x="9938" y="670"/>
                  </a:cubicBezTo>
                  <a:cubicBezTo>
                    <a:pt x="9630" y="699"/>
                    <a:pt x="9322" y="711"/>
                    <a:pt x="9015" y="711"/>
                  </a:cubicBezTo>
                  <a:cubicBezTo>
                    <a:pt x="8357" y="711"/>
                    <a:pt x="7700" y="656"/>
                    <a:pt x="7045" y="593"/>
                  </a:cubicBezTo>
                  <a:cubicBezTo>
                    <a:pt x="6271" y="519"/>
                    <a:pt x="5484" y="441"/>
                    <a:pt x="4703" y="441"/>
                  </a:cubicBezTo>
                  <a:cubicBezTo>
                    <a:pt x="3792" y="441"/>
                    <a:pt x="2888" y="547"/>
                    <a:pt x="2024" y="893"/>
                  </a:cubicBezTo>
                  <a:cubicBezTo>
                    <a:pt x="1260" y="1199"/>
                    <a:pt x="589" y="1667"/>
                    <a:pt x="102" y="2337"/>
                  </a:cubicBezTo>
                  <a:cubicBezTo>
                    <a:pt x="1" y="2475"/>
                    <a:pt x="133" y="2609"/>
                    <a:pt x="269" y="2609"/>
                  </a:cubicBezTo>
                  <a:cubicBezTo>
                    <a:pt x="327" y="2609"/>
                    <a:pt x="385" y="2585"/>
                    <a:pt x="427" y="2527"/>
                  </a:cubicBezTo>
                  <a:cubicBezTo>
                    <a:pt x="1297" y="1333"/>
                    <a:pt x="2849" y="885"/>
                    <a:pt x="4263" y="820"/>
                  </a:cubicBezTo>
                  <a:cubicBezTo>
                    <a:pt x="4416" y="813"/>
                    <a:pt x="4569" y="810"/>
                    <a:pt x="4722" y="810"/>
                  </a:cubicBezTo>
                  <a:cubicBezTo>
                    <a:pt x="6166" y="810"/>
                    <a:pt x="7600" y="1088"/>
                    <a:pt x="9044" y="1088"/>
                  </a:cubicBezTo>
                  <a:cubicBezTo>
                    <a:pt x="9295" y="1088"/>
                    <a:pt x="9547" y="1079"/>
                    <a:pt x="9799" y="1060"/>
                  </a:cubicBezTo>
                  <a:cubicBezTo>
                    <a:pt x="10818" y="980"/>
                    <a:pt x="11820" y="751"/>
                    <a:pt x="12773" y="379"/>
                  </a:cubicBezTo>
                  <a:cubicBezTo>
                    <a:pt x="12973" y="301"/>
                    <a:pt x="12917" y="1"/>
                    <a:pt x="1274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1"/>
            <p:cNvSpPr/>
            <p:nvPr/>
          </p:nvSpPr>
          <p:spPr>
            <a:xfrm>
              <a:off x="6166955" y="2157660"/>
              <a:ext cx="414585" cy="83377"/>
            </a:xfrm>
            <a:custGeom>
              <a:rect b="b" l="l" r="r" t="t"/>
              <a:pathLst>
                <a:path extrusionOk="0" h="2609" w="12973">
                  <a:moveTo>
                    <a:pt x="12740" y="1"/>
                  </a:moveTo>
                  <a:cubicBezTo>
                    <a:pt x="12719" y="1"/>
                    <a:pt x="12696" y="5"/>
                    <a:pt x="12672" y="14"/>
                  </a:cubicBezTo>
                  <a:cubicBezTo>
                    <a:pt x="11796" y="356"/>
                    <a:pt x="10875" y="584"/>
                    <a:pt x="9937" y="670"/>
                  </a:cubicBezTo>
                  <a:cubicBezTo>
                    <a:pt x="9631" y="699"/>
                    <a:pt x="9325" y="711"/>
                    <a:pt x="9019" y="711"/>
                  </a:cubicBezTo>
                  <a:cubicBezTo>
                    <a:pt x="8360" y="711"/>
                    <a:pt x="7701" y="656"/>
                    <a:pt x="7044" y="593"/>
                  </a:cubicBezTo>
                  <a:cubicBezTo>
                    <a:pt x="6271" y="519"/>
                    <a:pt x="5484" y="440"/>
                    <a:pt x="4702" y="440"/>
                  </a:cubicBezTo>
                  <a:cubicBezTo>
                    <a:pt x="3791" y="440"/>
                    <a:pt x="2888" y="547"/>
                    <a:pt x="2024" y="893"/>
                  </a:cubicBezTo>
                  <a:cubicBezTo>
                    <a:pt x="1259" y="1198"/>
                    <a:pt x="588" y="1667"/>
                    <a:pt x="101" y="2336"/>
                  </a:cubicBezTo>
                  <a:cubicBezTo>
                    <a:pt x="0" y="2474"/>
                    <a:pt x="132" y="2608"/>
                    <a:pt x="269" y="2608"/>
                  </a:cubicBezTo>
                  <a:cubicBezTo>
                    <a:pt x="326" y="2608"/>
                    <a:pt x="385" y="2584"/>
                    <a:pt x="427" y="2526"/>
                  </a:cubicBezTo>
                  <a:cubicBezTo>
                    <a:pt x="1298" y="1332"/>
                    <a:pt x="2848" y="884"/>
                    <a:pt x="4262" y="820"/>
                  </a:cubicBezTo>
                  <a:cubicBezTo>
                    <a:pt x="4416" y="813"/>
                    <a:pt x="4570" y="810"/>
                    <a:pt x="4723" y="810"/>
                  </a:cubicBezTo>
                  <a:cubicBezTo>
                    <a:pt x="6168" y="810"/>
                    <a:pt x="7602" y="1087"/>
                    <a:pt x="9047" y="1087"/>
                  </a:cubicBezTo>
                  <a:cubicBezTo>
                    <a:pt x="9297" y="1087"/>
                    <a:pt x="9547" y="1079"/>
                    <a:pt x="9798" y="1060"/>
                  </a:cubicBezTo>
                  <a:cubicBezTo>
                    <a:pt x="10817" y="980"/>
                    <a:pt x="11820" y="751"/>
                    <a:pt x="12773" y="378"/>
                  </a:cubicBezTo>
                  <a:cubicBezTo>
                    <a:pt x="12973" y="301"/>
                    <a:pt x="12916" y="1"/>
                    <a:pt x="127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1"/>
            <p:cNvSpPr/>
            <p:nvPr/>
          </p:nvSpPr>
          <p:spPr>
            <a:xfrm>
              <a:off x="6231957" y="2279261"/>
              <a:ext cx="414617" cy="83377"/>
            </a:xfrm>
            <a:custGeom>
              <a:rect b="b" l="l" r="r" t="t"/>
              <a:pathLst>
                <a:path extrusionOk="0" h="2609" w="12974">
                  <a:moveTo>
                    <a:pt x="12740" y="1"/>
                  </a:moveTo>
                  <a:cubicBezTo>
                    <a:pt x="12719" y="1"/>
                    <a:pt x="12696" y="5"/>
                    <a:pt x="12672" y="15"/>
                  </a:cubicBezTo>
                  <a:cubicBezTo>
                    <a:pt x="11796" y="357"/>
                    <a:pt x="10875" y="584"/>
                    <a:pt x="9938" y="671"/>
                  </a:cubicBezTo>
                  <a:cubicBezTo>
                    <a:pt x="9630" y="699"/>
                    <a:pt x="9322" y="711"/>
                    <a:pt x="9015" y="711"/>
                  </a:cubicBezTo>
                  <a:cubicBezTo>
                    <a:pt x="8357" y="711"/>
                    <a:pt x="7700" y="657"/>
                    <a:pt x="7044" y="593"/>
                  </a:cubicBezTo>
                  <a:cubicBezTo>
                    <a:pt x="6271" y="519"/>
                    <a:pt x="5483" y="441"/>
                    <a:pt x="4702" y="441"/>
                  </a:cubicBezTo>
                  <a:cubicBezTo>
                    <a:pt x="3791" y="441"/>
                    <a:pt x="2888" y="548"/>
                    <a:pt x="2025" y="893"/>
                  </a:cubicBezTo>
                  <a:cubicBezTo>
                    <a:pt x="1260" y="1198"/>
                    <a:pt x="589" y="1668"/>
                    <a:pt x="101" y="2336"/>
                  </a:cubicBezTo>
                  <a:cubicBezTo>
                    <a:pt x="0" y="2474"/>
                    <a:pt x="132" y="2609"/>
                    <a:pt x="268" y="2609"/>
                  </a:cubicBezTo>
                  <a:cubicBezTo>
                    <a:pt x="326" y="2609"/>
                    <a:pt x="385" y="2585"/>
                    <a:pt x="427" y="2526"/>
                  </a:cubicBezTo>
                  <a:cubicBezTo>
                    <a:pt x="1297" y="1333"/>
                    <a:pt x="2848" y="884"/>
                    <a:pt x="4262" y="820"/>
                  </a:cubicBezTo>
                  <a:cubicBezTo>
                    <a:pt x="4416" y="813"/>
                    <a:pt x="4569" y="810"/>
                    <a:pt x="4723" y="810"/>
                  </a:cubicBezTo>
                  <a:cubicBezTo>
                    <a:pt x="6168" y="810"/>
                    <a:pt x="7603" y="1088"/>
                    <a:pt x="9047" y="1088"/>
                  </a:cubicBezTo>
                  <a:cubicBezTo>
                    <a:pt x="9297" y="1088"/>
                    <a:pt x="9547" y="1079"/>
                    <a:pt x="9798" y="1060"/>
                  </a:cubicBezTo>
                  <a:cubicBezTo>
                    <a:pt x="10817" y="981"/>
                    <a:pt x="11820" y="751"/>
                    <a:pt x="12773" y="378"/>
                  </a:cubicBezTo>
                  <a:cubicBezTo>
                    <a:pt x="12974" y="301"/>
                    <a:pt x="12917" y="1"/>
                    <a:pt x="127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1"/>
            <p:cNvSpPr/>
            <p:nvPr/>
          </p:nvSpPr>
          <p:spPr>
            <a:xfrm>
              <a:off x="6288554" y="2396035"/>
              <a:ext cx="414585" cy="83409"/>
            </a:xfrm>
            <a:custGeom>
              <a:rect b="b" l="l" r="r" t="t"/>
              <a:pathLst>
                <a:path extrusionOk="0" h="2610" w="12973">
                  <a:moveTo>
                    <a:pt x="12740" y="1"/>
                  </a:moveTo>
                  <a:cubicBezTo>
                    <a:pt x="12719" y="1"/>
                    <a:pt x="12697" y="5"/>
                    <a:pt x="12672" y="15"/>
                  </a:cubicBezTo>
                  <a:cubicBezTo>
                    <a:pt x="11796" y="357"/>
                    <a:pt x="10875" y="584"/>
                    <a:pt x="9937" y="672"/>
                  </a:cubicBezTo>
                  <a:cubicBezTo>
                    <a:pt x="9632" y="700"/>
                    <a:pt x="9326" y="711"/>
                    <a:pt x="9021" y="711"/>
                  </a:cubicBezTo>
                  <a:cubicBezTo>
                    <a:pt x="8361" y="711"/>
                    <a:pt x="7702" y="657"/>
                    <a:pt x="7044" y="593"/>
                  </a:cubicBezTo>
                  <a:cubicBezTo>
                    <a:pt x="6271" y="519"/>
                    <a:pt x="5484" y="441"/>
                    <a:pt x="4703" y="441"/>
                  </a:cubicBezTo>
                  <a:cubicBezTo>
                    <a:pt x="3791" y="441"/>
                    <a:pt x="2888" y="548"/>
                    <a:pt x="2024" y="893"/>
                  </a:cubicBezTo>
                  <a:cubicBezTo>
                    <a:pt x="1260" y="1199"/>
                    <a:pt x="588" y="1668"/>
                    <a:pt x="101" y="2337"/>
                  </a:cubicBezTo>
                  <a:cubicBezTo>
                    <a:pt x="0" y="2475"/>
                    <a:pt x="132" y="2609"/>
                    <a:pt x="269" y="2609"/>
                  </a:cubicBezTo>
                  <a:cubicBezTo>
                    <a:pt x="327" y="2609"/>
                    <a:pt x="385" y="2585"/>
                    <a:pt x="428" y="2527"/>
                  </a:cubicBezTo>
                  <a:cubicBezTo>
                    <a:pt x="1298" y="1333"/>
                    <a:pt x="2849" y="885"/>
                    <a:pt x="4263" y="821"/>
                  </a:cubicBezTo>
                  <a:cubicBezTo>
                    <a:pt x="4418" y="814"/>
                    <a:pt x="4573" y="811"/>
                    <a:pt x="4727" y="811"/>
                  </a:cubicBezTo>
                  <a:cubicBezTo>
                    <a:pt x="6172" y="811"/>
                    <a:pt x="7605" y="1089"/>
                    <a:pt x="9049" y="1089"/>
                  </a:cubicBezTo>
                  <a:cubicBezTo>
                    <a:pt x="9298" y="1089"/>
                    <a:pt x="9548" y="1080"/>
                    <a:pt x="9798" y="1061"/>
                  </a:cubicBezTo>
                  <a:cubicBezTo>
                    <a:pt x="10818" y="982"/>
                    <a:pt x="11821" y="751"/>
                    <a:pt x="12773" y="379"/>
                  </a:cubicBezTo>
                  <a:cubicBezTo>
                    <a:pt x="12973" y="301"/>
                    <a:pt x="12916" y="1"/>
                    <a:pt x="127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1"/>
            <p:cNvSpPr/>
            <p:nvPr/>
          </p:nvSpPr>
          <p:spPr>
            <a:xfrm>
              <a:off x="5650643" y="2511595"/>
              <a:ext cx="438713" cy="146174"/>
            </a:xfrm>
            <a:custGeom>
              <a:rect b="b" l="l" r="r" t="t"/>
              <a:pathLst>
                <a:path extrusionOk="0" h="4574" w="13728">
                  <a:moveTo>
                    <a:pt x="12249" y="0"/>
                  </a:moveTo>
                  <a:cubicBezTo>
                    <a:pt x="10831" y="0"/>
                    <a:pt x="9417" y="402"/>
                    <a:pt x="8217" y="1173"/>
                  </a:cubicBezTo>
                  <a:cubicBezTo>
                    <a:pt x="7388" y="1705"/>
                    <a:pt x="6761" y="2485"/>
                    <a:pt x="5931" y="3013"/>
                  </a:cubicBezTo>
                  <a:cubicBezTo>
                    <a:pt x="5160" y="3503"/>
                    <a:pt x="4284" y="3794"/>
                    <a:pt x="3390" y="3964"/>
                  </a:cubicBezTo>
                  <a:cubicBezTo>
                    <a:pt x="2382" y="4156"/>
                    <a:pt x="1351" y="4196"/>
                    <a:pt x="327" y="4196"/>
                  </a:cubicBezTo>
                  <a:cubicBezTo>
                    <a:pt x="299" y="4196"/>
                    <a:pt x="272" y="4196"/>
                    <a:pt x="245" y="4195"/>
                  </a:cubicBezTo>
                  <a:cubicBezTo>
                    <a:pt x="2" y="4195"/>
                    <a:pt x="1" y="4572"/>
                    <a:pt x="245" y="4573"/>
                  </a:cubicBezTo>
                  <a:cubicBezTo>
                    <a:pt x="275" y="4573"/>
                    <a:pt x="306" y="4574"/>
                    <a:pt x="336" y="4574"/>
                  </a:cubicBezTo>
                  <a:cubicBezTo>
                    <a:pt x="2119" y="4574"/>
                    <a:pt x="3987" y="4450"/>
                    <a:pt x="5605" y="3632"/>
                  </a:cubicBezTo>
                  <a:cubicBezTo>
                    <a:pt x="5995" y="3434"/>
                    <a:pt x="6363" y="3194"/>
                    <a:pt x="6702" y="2916"/>
                  </a:cubicBezTo>
                  <a:cubicBezTo>
                    <a:pt x="7108" y="2585"/>
                    <a:pt x="7468" y="2201"/>
                    <a:pt x="7879" y="1874"/>
                  </a:cubicBezTo>
                  <a:cubicBezTo>
                    <a:pt x="8598" y="1306"/>
                    <a:pt x="9437" y="890"/>
                    <a:pt x="10319" y="641"/>
                  </a:cubicBezTo>
                  <a:cubicBezTo>
                    <a:pt x="10947" y="464"/>
                    <a:pt x="11597" y="373"/>
                    <a:pt x="12248" y="373"/>
                  </a:cubicBezTo>
                  <a:cubicBezTo>
                    <a:pt x="12633" y="373"/>
                    <a:pt x="13019" y="405"/>
                    <a:pt x="13400" y="471"/>
                  </a:cubicBezTo>
                  <a:cubicBezTo>
                    <a:pt x="13412" y="473"/>
                    <a:pt x="13425" y="474"/>
                    <a:pt x="13436" y="474"/>
                  </a:cubicBezTo>
                  <a:cubicBezTo>
                    <a:pt x="13648" y="474"/>
                    <a:pt x="13727" y="145"/>
                    <a:pt x="13500" y="106"/>
                  </a:cubicBezTo>
                  <a:cubicBezTo>
                    <a:pt x="13086" y="35"/>
                    <a:pt x="12667" y="0"/>
                    <a:pt x="122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1"/>
            <p:cNvSpPr/>
            <p:nvPr/>
          </p:nvSpPr>
          <p:spPr>
            <a:xfrm>
              <a:off x="5597689" y="2384275"/>
              <a:ext cx="438713" cy="146206"/>
            </a:xfrm>
            <a:custGeom>
              <a:rect b="b" l="l" r="r" t="t"/>
              <a:pathLst>
                <a:path extrusionOk="0" h="4575" w="13728">
                  <a:moveTo>
                    <a:pt x="12248" y="0"/>
                  </a:moveTo>
                  <a:cubicBezTo>
                    <a:pt x="10829" y="0"/>
                    <a:pt x="9417" y="403"/>
                    <a:pt x="8217" y="1173"/>
                  </a:cubicBezTo>
                  <a:cubicBezTo>
                    <a:pt x="7387" y="1706"/>
                    <a:pt x="6761" y="2484"/>
                    <a:pt x="5931" y="3013"/>
                  </a:cubicBezTo>
                  <a:cubicBezTo>
                    <a:pt x="5159" y="3504"/>
                    <a:pt x="4284" y="3794"/>
                    <a:pt x="3390" y="3964"/>
                  </a:cubicBezTo>
                  <a:cubicBezTo>
                    <a:pt x="2381" y="4156"/>
                    <a:pt x="1349" y="4196"/>
                    <a:pt x="324" y="4196"/>
                  </a:cubicBezTo>
                  <a:cubicBezTo>
                    <a:pt x="297" y="4196"/>
                    <a:pt x="270" y="4196"/>
                    <a:pt x="244" y="4196"/>
                  </a:cubicBezTo>
                  <a:cubicBezTo>
                    <a:pt x="243" y="4196"/>
                    <a:pt x="243" y="4196"/>
                    <a:pt x="243" y="4196"/>
                  </a:cubicBezTo>
                  <a:cubicBezTo>
                    <a:pt x="1" y="4196"/>
                    <a:pt x="1" y="4573"/>
                    <a:pt x="244" y="4574"/>
                  </a:cubicBezTo>
                  <a:cubicBezTo>
                    <a:pt x="267" y="4574"/>
                    <a:pt x="291" y="4574"/>
                    <a:pt x="314" y="4574"/>
                  </a:cubicBezTo>
                  <a:cubicBezTo>
                    <a:pt x="2105" y="4574"/>
                    <a:pt x="3981" y="4454"/>
                    <a:pt x="5605" y="3633"/>
                  </a:cubicBezTo>
                  <a:cubicBezTo>
                    <a:pt x="5995" y="3435"/>
                    <a:pt x="6363" y="3195"/>
                    <a:pt x="6702" y="2917"/>
                  </a:cubicBezTo>
                  <a:cubicBezTo>
                    <a:pt x="7108" y="2584"/>
                    <a:pt x="7468" y="2200"/>
                    <a:pt x="7879" y="1875"/>
                  </a:cubicBezTo>
                  <a:cubicBezTo>
                    <a:pt x="8598" y="1306"/>
                    <a:pt x="9437" y="889"/>
                    <a:pt x="10319" y="641"/>
                  </a:cubicBezTo>
                  <a:cubicBezTo>
                    <a:pt x="10946" y="465"/>
                    <a:pt x="11596" y="373"/>
                    <a:pt x="12246" y="373"/>
                  </a:cubicBezTo>
                  <a:cubicBezTo>
                    <a:pt x="12633" y="373"/>
                    <a:pt x="13019" y="405"/>
                    <a:pt x="13400" y="471"/>
                  </a:cubicBezTo>
                  <a:cubicBezTo>
                    <a:pt x="13412" y="473"/>
                    <a:pt x="13424" y="474"/>
                    <a:pt x="13436" y="474"/>
                  </a:cubicBezTo>
                  <a:cubicBezTo>
                    <a:pt x="13648" y="474"/>
                    <a:pt x="13727" y="146"/>
                    <a:pt x="13500" y="107"/>
                  </a:cubicBezTo>
                  <a:cubicBezTo>
                    <a:pt x="13086" y="35"/>
                    <a:pt x="12666" y="0"/>
                    <a:pt x="122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1"/>
            <p:cNvSpPr/>
            <p:nvPr/>
          </p:nvSpPr>
          <p:spPr>
            <a:xfrm>
              <a:off x="5523099" y="2264176"/>
              <a:ext cx="438649" cy="146206"/>
            </a:xfrm>
            <a:custGeom>
              <a:rect b="b" l="l" r="r" t="t"/>
              <a:pathLst>
                <a:path extrusionOk="0" h="4575" w="13726">
                  <a:moveTo>
                    <a:pt x="12249" y="1"/>
                  </a:moveTo>
                  <a:cubicBezTo>
                    <a:pt x="10830" y="1"/>
                    <a:pt x="9417" y="404"/>
                    <a:pt x="8216" y="1174"/>
                  </a:cubicBezTo>
                  <a:cubicBezTo>
                    <a:pt x="7386" y="1707"/>
                    <a:pt x="6759" y="2486"/>
                    <a:pt x="5930" y="3014"/>
                  </a:cubicBezTo>
                  <a:cubicBezTo>
                    <a:pt x="5159" y="3505"/>
                    <a:pt x="4283" y="3795"/>
                    <a:pt x="3389" y="3965"/>
                  </a:cubicBezTo>
                  <a:cubicBezTo>
                    <a:pt x="2391" y="4155"/>
                    <a:pt x="1372" y="4196"/>
                    <a:pt x="358" y="4196"/>
                  </a:cubicBezTo>
                  <a:cubicBezTo>
                    <a:pt x="320" y="4196"/>
                    <a:pt x="282" y="4196"/>
                    <a:pt x="243" y="4196"/>
                  </a:cubicBezTo>
                  <a:cubicBezTo>
                    <a:pt x="0" y="4196"/>
                    <a:pt x="0" y="4574"/>
                    <a:pt x="243" y="4574"/>
                  </a:cubicBezTo>
                  <a:cubicBezTo>
                    <a:pt x="274" y="4574"/>
                    <a:pt x="304" y="4574"/>
                    <a:pt x="335" y="4574"/>
                  </a:cubicBezTo>
                  <a:cubicBezTo>
                    <a:pt x="2119" y="4574"/>
                    <a:pt x="3986" y="4451"/>
                    <a:pt x="5603" y="3634"/>
                  </a:cubicBezTo>
                  <a:cubicBezTo>
                    <a:pt x="5995" y="3436"/>
                    <a:pt x="6361" y="3195"/>
                    <a:pt x="6700" y="2918"/>
                  </a:cubicBezTo>
                  <a:cubicBezTo>
                    <a:pt x="7107" y="2585"/>
                    <a:pt x="7466" y="2201"/>
                    <a:pt x="7878" y="1876"/>
                  </a:cubicBezTo>
                  <a:cubicBezTo>
                    <a:pt x="8597" y="1306"/>
                    <a:pt x="9437" y="890"/>
                    <a:pt x="10318" y="642"/>
                  </a:cubicBezTo>
                  <a:cubicBezTo>
                    <a:pt x="10946" y="465"/>
                    <a:pt x="11597" y="374"/>
                    <a:pt x="12248" y="374"/>
                  </a:cubicBezTo>
                  <a:cubicBezTo>
                    <a:pt x="12633" y="374"/>
                    <a:pt x="13018" y="406"/>
                    <a:pt x="13398" y="471"/>
                  </a:cubicBezTo>
                  <a:cubicBezTo>
                    <a:pt x="13411" y="473"/>
                    <a:pt x="13423" y="474"/>
                    <a:pt x="13435" y="474"/>
                  </a:cubicBezTo>
                  <a:cubicBezTo>
                    <a:pt x="13646" y="474"/>
                    <a:pt x="13725" y="146"/>
                    <a:pt x="13499" y="107"/>
                  </a:cubicBezTo>
                  <a:cubicBezTo>
                    <a:pt x="13086" y="36"/>
                    <a:pt x="12667" y="1"/>
                    <a:pt x="122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1"/>
            <p:cNvSpPr/>
            <p:nvPr/>
          </p:nvSpPr>
          <p:spPr>
            <a:xfrm>
              <a:off x="5457074" y="2120493"/>
              <a:ext cx="438681" cy="146142"/>
            </a:xfrm>
            <a:custGeom>
              <a:rect b="b" l="l" r="r" t="t"/>
              <a:pathLst>
                <a:path extrusionOk="0" h="4573" w="13727">
                  <a:moveTo>
                    <a:pt x="12248" y="0"/>
                  </a:moveTo>
                  <a:cubicBezTo>
                    <a:pt x="10829" y="0"/>
                    <a:pt x="9416" y="403"/>
                    <a:pt x="8216" y="1172"/>
                  </a:cubicBezTo>
                  <a:cubicBezTo>
                    <a:pt x="7387" y="1706"/>
                    <a:pt x="6760" y="2484"/>
                    <a:pt x="5930" y="3013"/>
                  </a:cubicBezTo>
                  <a:cubicBezTo>
                    <a:pt x="5160" y="3504"/>
                    <a:pt x="4283" y="3793"/>
                    <a:pt x="3389" y="3964"/>
                  </a:cubicBezTo>
                  <a:cubicBezTo>
                    <a:pt x="2381" y="4156"/>
                    <a:pt x="1349" y="4196"/>
                    <a:pt x="324" y="4196"/>
                  </a:cubicBezTo>
                  <a:cubicBezTo>
                    <a:pt x="298" y="4196"/>
                    <a:pt x="271" y="4196"/>
                    <a:pt x="244" y="4196"/>
                  </a:cubicBezTo>
                  <a:cubicBezTo>
                    <a:pt x="244" y="4196"/>
                    <a:pt x="244" y="4196"/>
                    <a:pt x="243" y="4196"/>
                  </a:cubicBezTo>
                  <a:cubicBezTo>
                    <a:pt x="1" y="4196"/>
                    <a:pt x="1" y="4573"/>
                    <a:pt x="244" y="4573"/>
                  </a:cubicBezTo>
                  <a:cubicBezTo>
                    <a:pt x="275" y="4573"/>
                    <a:pt x="306" y="4573"/>
                    <a:pt x="336" y="4573"/>
                  </a:cubicBezTo>
                  <a:cubicBezTo>
                    <a:pt x="2119" y="4573"/>
                    <a:pt x="3987" y="4451"/>
                    <a:pt x="5605" y="3633"/>
                  </a:cubicBezTo>
                  <a:cubicBezTo>
                    <a:pt x="5996" y="3435"/>
                    <a:pt x="6363" y="3194"/>
                    <a:pt x="6701" y="2917"/>
                  </a:cubicBezTo>
                  <a:cubicBezTo>
                    <a:pt x="7107" y="2584"/>
                    <a:pt x="7468" y="2200"/>
                    <a:pt x="7879" y="1875"/>
                  </a:cubicBezTo>
                  <a:cubicBezTo>
                    <a:pt x="8597" y="1305"/>
                    <a:pt x="9438" y="889"/>
                    <a:pt x="10318" y="641"/>
                  </a:cubicBezTo>
                  <a:cubicBezTo>
                    <a:pt x="10947" y="464"/>
                    <a:pt x="11598" y="373"/>
                    <a:pt x="12249" y="373"/>
                  </a:cubicBezTo>
                  <a:cubicBezTo>
                    <a:pt x="12634" y="373"/>
                    <a:pt x="13019" y="405"/>
                    <a:pt x="13400" y="470"/>
                  </a:cubicBezTo>
                  <a:cubicBezTo>
                    <a:pt x="13412" y="472"/>
                    <a:pt x="13425" y="473"/>
                    <a:pt x="13436" y="473"/>
                  </a:cubicBezTo>
                  <a:cubicBezTo>
                    <a:pt x="13647" y="473"/>
                    <a:pt x="13727" y="144"/>
                    <a:pt x="13500" y="106"/>
                  </a:cubicBezTo>
                  <a:cubicBezTo>
                    <a:pt x="13086" y="35"/>
                    <a:pt x="12667" y="0"/>
                    <a:pt x="122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1"/>
            <p:cNvSpPr/>
            <p:nvPr/>
          </p:nvSpPr>
          <p:spPr>
            <a:xfrm>
              <a:off x="5206684" y="2255036"/>
              <a:ext cx="1741748" cy="750202"/>
            </a:xfrm>
            <a:custGeom>
              <a:rect b="b" l="l" r="r" t="t"/>
              <a:pathLst>
                <a:path extrusionOk="0" h="23475" w="54502">
                  <a:moveTo>
                    <a:pt x="254" y="0"/>
                  </a:moveTo>
                  <a:cubicBezTo>
                    <a:pt x="133" y="0"/>
                    <a:pt x="1" y="139"/>
                    <a:pt x="65" y="291"/>
                  </a:cubicBezTo>
                  <a:cubicBezTo>
                    <a:pt x="1369" y="3370"/>
                    <a:pt x="2733" y="6424"/>
                    <a:pt x="4158" y="9451"/>
                  </a:cubicBezTo>
                  <a:cubicBezTo>
                    <a:pt x="5577" y="12465"/>
                    <a:pt x="7055" y="15453"/>
                    <a:pt x="8591" y="18411"/>
                  </a:cubicBezTo>
                  <a:cubicBezTo>
                    <a:pt x="9457" y="20077"/>
                    <a:pt x="10342" y="21734"/>
                    <a:pt x="11245" y="23382"/>
                  </a:cubicBezTo>
                  <a:cubicBezTo>
                    <a:pt x="11281" y="23447"/>
                    <a:pt x="11337" y="23475"/>
                    <a:pt x="11394" y="23475"/>
                  </a:cubicBezTo>
                  <a:cubicBezTo>
                    <a:pt x="11434" y="23475"/>
                    <a:pt x="11474" y="23461"/>
                    <a:pt x="11508" y="23438"/>
                  </a:cubicBezTo>
                  <a:cubicBezTo>
                    <a:pt x="11512" y="23437"/>
                    <a:pt x="11517" y="23436"/>
                    <a:pt x="11522" y="23434"/>
                  </a:cubicBezTo>
                  <a:cubicBezTo>
                    <a:pt x="14018" y="22695"/>
                    <a:pt x="16513" y="21948"/>
                    <a:pt x="19006" y="21196"/>
                  </a:cubicBezTo>
                  <a:cubicBezTo>
                    <a:pt x="21499" y="20444"/>
                    <a:pt x="23989" y="19686"/>
                    <a:pt x="26478" y="18922"/>
                  </a:cubicBezTo>
                  <a:cubicBezTo>
                    <a:pt x="27891" y="18487"/>
                    <a:pt x="29302" y="18051"/>
                    <a:pt x="30713" y="17614"/>
                  </a:cubicBezTo>
                  <a:cubicBezTo>
                    <a:pt x="30730" y="17608"/>
                    <a:pt x="30745" y="17602"/>
                    <a:pt x="30758" y="17594"/>
                  </a:cubicBezTo>
                  <a:cubicBezTo>
                    <a:pt x="31300" y="18269"/>
                    <a:pt x="32126" y="18701"/>
                    <a:pt x="32989" y="18701"/>
                  </a:cubicBezTo>
                  <a:cubicBezTo>
                    <a:pt x="33145" y="18701"/>
                    <a:pt x="33303" y="18686"/>
                    <a:pt x="33461" y="18657"/>
                  </a:cubicBezTo>
                  <a:cubicBezTo>
                    <a:pt x="34423" y="18477"/>
                    <a:pt x="35252" y="17679"/>
                    <a:pt x="35438" y="16716"/>
                  </a:cubicBezTo>
                  <a:cubicBezTo>
                    <a:pt x="38202" y="16415"/>
                    <a:pt x="40966" y="16114"/>
                    <a:pt x="43729" y="15807"/>
                  </a:cubicBezTo>
                  <a:cubicBezTo>
                    <a:pt x="46536" y="15496"/>
                    <a:pt x="49342" y="15177"/>
                    <a:pt x="52146" y="14845"/>
                  </a:cubicBezTo>
                  <a:cubicBezTo>
                    <a:pt x="52526" y="14801"/>
                    <a:pt x="52906" y="14758"/>
                    <a:pt x="53286" y="14711"/>
                  </a:cubicBezTo>
                  <a:cubicBezTo>
                    <a:pt x="53578" y="14673"/>
                    <a:pt x="53878" y="14623"/>
                    <a:pt x="54114" y="14433"/>
                  </a:cubicBezTo>
                  <a:cubicBezTo>
                    <a:pt x="54481" y="14138"/>
                    <a:pt x="54501" y="13471"/>
                    <a:pt x="54004" y="13300"/>
                  </a:cubicBezTo>
                  <a:cubicBezTo>
                    <a:pt x="53982" y="13292"/>
                    <a:pt x="53961" y="13288"/>
                    <a:pt x="53941" y="13288"/>
                  </a:cubicBezTo>
                  <a:cubicBezTo>
                    <a:pt x="53757" y="13288"/>
                    <a:pt x="53697" y="13593"/>
                    <a:pt x="53903" y="13664"/>
                  </a:cubicBezTo>
                  <a:cubicBezTo>
                    <a:pt x="54057" y="13717"/>
                    <a:pt x="54025" y="13961"/>
                    <a:pt x="53952" y="14066"/>
                  </a:cubicBezTo>
                  <a:cubicBezTo>
                    <a:pt x="53814" y="14264"/>
                    <a:pt x="53507" y="14304"/>
                    <a:pt x="53286" y="14333"/>
                  </a:cubicBezTo>
                  <a:cubicBezTo>
                    <a:pt x="52646" y="14418"/>
                    <a:pt x="52002" y="14485"/>
                    <a:pt x="51360" y="14561"/>
                  </a:cubicBezTo>
                  <a:cubicBezTo>
                    <a:pt x="50064" y="14713"/>
                    <a:pt x="48767" y="14862"/>
                    <a:pt x="47471" y="15010"/>
                  </a:cubicBezTo>
                  <a:cubicBezTo>
                    <a:pt x="44878" y="15305"/>
                    <a:pt x="42282" y="15591"/>
                    <a:pt x="39688" y="15875"/>
                  </a:cubicBezTo>
                  <a:cubicBezTo>
                    <a:pt x="38216" y="16036"/>
                    <a:pt x="36744" y="16197"/>
                    <a:pt x="35271" y="16356"/>
                  </a:cubicBezTo>
                  <a:cubicBezTo>
                    <a:pt x="35223" y="16361"/>
                    <a:pt x="35184" y="16382"/>
                    <a:pt x="35155" y="16410"/>
                  </a:cubicBezTo>
                  <a:cubicBezTo>
                    <a:pt x="35122" y="16431"/>
                    <a:pt x="35098" y="16467"/>
                    <a:pt x="35090" y="16521"/>
                  </a:cubicBezTo>
                  <a:cubicBezTo>
                    <a:pt x="34961" y="17391"/>
                    <a:pt x="34269" y="18099"/>
                    <a:pt x="33412" y="18282"/>
                  </a:cubicBezTo>
                  <a:cubicBezTo>
                    <a:pt x="33269" y="18313"/>
                    <a:pt x="33125" y="18327"/>
                    <a:pt x="32981" y="18327"/>
                  </a:cubicBezTo>
                  <a:cubicBezTo>
                    <a:pt x="32210" y="18327"/>
                    <a:pt x="31448" y="17910"/>
                    <a:pt x="30997" y="17290"/>
                  </a:cubicBezTo>
                  <a:cubicBezTo>
                    <a:pt x="30956" y="17233"/>
                    <a:pt x="30897" y="17209"/>
                    <a:pt x="30840" y="17209"/>
                  </a:cubicBezTo>
                  <a:cubicBezTo>
                    <a:pt x="30795" y="17209"/>
                    <a:pt x="30752" y="17223"/>
                    <a:pt x="30716" y="17247"/>
                  </a:cubicBezTo>
                  <a:cubicBezTo>
                    <a:pt x="30702" y="17243"/>
                    <a:pt x="30687" y="17240"/>
                    <a:pt x="30671" y="17240"/>
                  </a:cubicBezTo>
                  <a:cubicBezTo>
                    <a:pt x="30653" y="17240"/>
                    <a:pt x="30634" y="17243"/>
                    <a:pt x="30613" y="17250"/>
                  </a:cubicBezTo>
                  <a:cubicBezTo>
                    <a:pt x="28126" y="18021"/>
                    <a:pt x="25637" y="18787"/>
                    <a:pt x="23146" y="19546"/>
                  </a:cubicBezTo>
                  <a:cubicBezTo>
                    <a:pt x="20656" y="20306"/>
                    <a:pt x="18164" y="21058"/>
                    <a:pt x="15668" y="21805"/>
                  </a:cubicBezTo>
                  <a:cubicBezTo>
                    <a:pt x="14278" y="22222"/>
                    <a:pt x="12886" y="22636"/>
                    <a:pt x="11493" y="23049"/>
                  </a:cubicBezTo>
                  <a:cubicBezTo>
                    <a:pt x="9915" y="20163"/>
                    <a:pt x="8389" y="17245"/>
                    <a:pt x="6923" y="14300"/>
                  </a:cubicBezTo>
                  <a:cubicBezTo>
                    <a:pt x="5438" y="11316"/>
                    <a:pt x="4011" y="8303"/>
                    <a:pt x="2645" y="5264"/>
                  </a:cubicBezTo>
                  <a:cubicBezTo>
                    <a:pt x="1875" y="3551"/>
                    <a:pt x="1123" y="1829"/>
                    <a:pt x="391" y="99"/>
                  </a:cubicBezTo>
                  <a:cubicBezTo>
                    <a:pt x="361" y="29"/>
                    <a:pt x="308" y="0"/>
                    <a:pt x="25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1"/>
            <p:cNvSpPr/>
            <p:nvPr/>
          </p:nvSpPr>
          <p:spPr>
            <a:xfrm>
              <a:off x="5736642" y="1983617"/>
              <a:ext cx="44613" cy="471309"/>
            </a:xfrm>
            <a:custGeom>
              <a:rect b="b" l="l" r="r" t="t"/>
              <a:pathLst>
                <a:path extrusionOk="0" h="14748" w="1396">
                  <a:moveTo>
                    <a:pt x="1395" y="0"/>
                  </a:moveTo>
                  <a:cubicBezTo>
                    <a:pt x="931" y="12"/>
                    <a:pt x="469" y="128"/>
                    <a:pt x="231" y="562"/>
                  </a:cubicBezTo>
                  <a:cubicBezTo>
                    <a:pt x="209" y="606"/>
                    <a:pt x="204" y="646"/>
                    <a:pt x="211" y="682"/>
                  </a:cubicBezTo>
                  <a:cubicBezTo>
                    <a:pt x="91" y="901"/>
                    <a:pt x="42" y="1151"/>
                    <a:pt x="27" y="1403"/>
                  </a:cubicBezTo>
                  <a:cubicBezTo>
                    <a:pt x="1" y="1835"/>
                    <a:pt x="23" y="2272"/>
                    <a:pt x="29" y="2706"/>
                  </a:cubicBezTo>
                  <a:cubicBezTo>
                    <a:pt x="41" y="3669"/>
                    <a:pt x="56" y="4633"/>
                    <a:pt x="75" y="5598"/>
                  </a:cubicBezTo>
                  <a:cubicBezTo>
                    <a:pt x="113" y="7501"/>
                    <a:pt x="166" y="9404"/>
                    <a:pt x="234" y="11306"/>
                  </a:cubicBezTo>
                  <a:cubicBezTo>
                    <a:pt x="273" y="12396"/>
                    <a:pt x="316" y="13486"/>
                    <a:pt x="364" y="14577"/>
                  </a:cubicBezTo>
                  <a:cubicBezTo>
                    <a:pt x="369" y="14681"/>
                    <a:pt x="469" y="14748"/>
                    <a:pt x="567" y="14748"/>
                  </a:cubicBezTo>
                  <a:cubicBezTo>
                    <a:pt x="623" y="14748"/>
                    <a:pt x="678" y="14727"/>
                    <a:pt x="715" y="14681"/>
                  </a:cubicBezTo>
                  <a:cubicBezTo>
                    <a:pt x="957" y="14380"/>
                    <a:pt x="1182" y="14068"/>
                    <a:pt x="1389" y="13744"/>
                  </a:cubicBezTo>
                  <a:cubicBezTo>
                    <a:pt x="1383" y="9169"/>
                    <a:pt x="732" y="4552"/>
                    <a:pt x="1395" y="0"/>
                  </a:cubicBezTo>
                  <a:close/>
                </a:path>
              </a:pathLst>
            </a:custGeom>
            <a:solidFill>
              <a:srgbClr val="C5B5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1"/>
            <p:cNvSpPr/>
            <p:nvPr/>
          </p:nvSpPr>
          <p:spPr>
            <a:xfrm>
              <a:off x="5760003" y="1983585"/>
              <a:ext cx="68261" cy="439288"/>
            </a:xfrm>
            <a:custGeom>
              <a:rect b="b" l="l" r="r" t="t"/>
              <a:pathLst>
                <a:path extrusionOk="0" h="13746" w="2136">
                  <a:moveTo>
                    <a:pt x="751" y="0"/>
                  </a:moveTo>
                  <a:cubicBezTo>
                    <a:pt x="722" y="0"/>
                    <a:pt x="694" y="0"/>
                    <a:pt x="665" y="1"/>
                  </a:cubicBezTo>
                  <a:cubicBezTo>
                    <a:pt x="1" y="4553"/>
                    <a:pt x="652" y="9170"/>
                    <a:pt x="659" y="13745"/>
                  </a:cubicBezTo>
                  <a:cubicBezTo>
                    <a:pt x="842" y="13459"/>
                    <a:pt x="1013" y="13165"/>
                    <a:pt x="1169" y="12863"/>
                  </a:cubicBezTo>
                  <a:cubicBezTo>
                    <a:pt x="1406" y="13108"/>
                    <a:pt x="1644" y="13352"/>
                    <a:pt x="1880" y="13597"/>
                  </a:cubicBezTo>
                  <a:cubicBezTo>
                    <a:pt x="1707" y="9087"/>
                    <a:pt x="1389" y="4540"/>
                    <a:pt x="2136" y="64"/>
                  </a:cubicBezTo>
                  <a:cubicBezTo>
                    <a:pt x="1731" y="42"/>
                    <a:pt x="1326" y="22"/>
                    <a:pt x="922" y="4"/>
                  </a:cubicBezTo>
                  <a:cubicBezTo>
                    <a:pt x="865" y="2"/>
                    <a:pt x="808" y="0"/>
                    <a:pt x="751" y="0"/>
                  </a:cubicBezTo>
                  <a:close/>
                </a:path>
              </a:pathLst>
            </a:custGeom>
            <a:solidFill>
              <a:srgbClr val="C5B5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1"/>
            <p:cNvSpPr/>
            <p:nvPr/>
          </p:nvSpPr>
          <p:spPr>
            <a:xfrm>
              <a:off x="5804393" y="1985598"/>
              <a:ext cx="58866" cy="462169"/>
            </a:xfrm>
            <a:custGeom>
              <a:rect b="b" l="l" r="r" t="t"/>
              <a:pathLst>
                <a:path extrusionOk="0" h="14462" w="1842">
                  <a:moveTo>
                    <a:pt x="747" y="1"/>
                  </a:moveTo>
                  <a:cubicBezTo>
                    <a:pt x="0" y="4477"/>
                    <a:pt x="318" y="9024"/>
                    <a:pt x="491" y="13534"/>
                  </a:cubicBezTo>
                  <a:lnTo>
                    <a:pt x="1346" y="14417"/>
                  </a:lnTo>
                  <a:cubicBezTo>
                    <a:pt x="1377" y="14448"/>
                    <a:pt x="1419" y="14462"/>
                    <a:pt x="1463" y="14462"/>
                  </a:cubicBezTo>
                  <a:cubicBezTo>
                    <a:pt x="1559" y="14462"/>
                    <a:pt x="1663" y="14396"/>
                    <a:pt x="1670" y="14302"/>
                  </a:cubicBezTo>
                  <a:cubicBezTo>
                    <a:pt x="1794" y="12502"/>
                    <a:pt x="1679" y="10703"/>
                    <a:pt x="1573" y="8907"/>
                  </a:cubicBezTo>
                  <a:cubicBezTo>
                    <a:pt x="1467" y="7091"/>
                    <a:pt x="1415" y="5278"/>
                    <a:pt x="1524" y="3459"/>
                  </a:cubicBezTo>
                  <a:cubicBezTo>
                    <a:pt x="1585" y="2438"/>
                    <a:pt x="1688" y="1418"/>
                    <a:pt x="1830" y="403"/>
                  </a:cubicBezTo>
                  <a:cubicBezTo>
                    <a:pt x="1842" y="326"/>
                    <a:pt x="1810" y="267"/>
                    <a:pt x="1761" y="230"/>
                  </a:cubicBezTo>
                  <a:cubicBezTo>
                    <a:pt x="1772" y="140"/>
                    <a:pt x="1725" y="52"/>
                    <a:pt x="1605" y="46"/>
                  </a:cubicBezTo>
                  <a:cubicBezTo>
                    <a:pt x="1318" y="32"/>
                    <a:pt x="1032" y="16"/>
                    <a:pt x="747" y="1"/>
                  </a:cubicBezTo>
                  <a:close/>
                </a:path>
              </a:pathLst>
            </a:custGeom>
            <a:solidFill>
              <a:srgbClr val="C5B5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41"/>
            <p:cNvSpPr/>
            <p:nvPr/>
          </p:nvSpPr>
          <p:spPr>
            <a:xfrm>
              <a:off x="5714112" y="1968916"/>
              <a:ext cx="71425" cy="460635"/>
            </a:xfrm>
            <a:custGeom>
              <a:rect b="b" l="l" r="r" t="t"/>
              <a:pathLst>
                <a:path extrusionOk="0" h="14414" w="2235">
                  <a:moveTo>
                    <a:pt x="2063" y="1"/>
                  </a:moveTo>
                  <a:cubicBezTo>
                    <a:pt x="1682" y="1"/>
                    <a:pt x="1314" y="102"/>
                    <a:pt x="1087" y="455"/>
                  </a:cubicBezTo>
                  <a:cubicBezTo>
                    <a:pt x="1061" y="495"/>
                    <a:pt x="1053" y="534"/>
                    <a:pt x="1057" y="570"/>
                  </a:cubicBezTo>
                  <a:cubicBezTo>
                    <a:pt x="925" y="775"/>
                    <a:pt x="857" y="1015"/>
                    <a:pt x="821" y="1261"/>
                  </a:cubicBezTo>
                  <a:cubicBezTo>
                    <a:pt x="759" y="1684"/>
                    <a:pt x="743" y="2115"/>
                    <a:pt x="711" y="2540"/>
                  </a:cubicBezTo>
                  <a:cubicBezTo>
                    <a:pt x="639" y="3488"/>
                    <a:pt x="570" y="4436"/>
                    <a:pt x="505" y="5385"/>
                  </a:cubicBezTo>
                  <a:cubicBezTo>
                    <a:pt x="377" y="7257"/>
                    <a:pt x="263" y="9129"/>
                    <a:pt x="163" y="11003"/>
                  </a:cubicBezTo>
                  <a:cubicBezTo>
                    <a:pt x="105" y="12077"/>
                    <a:pt x="53" y="13151"/>
                    <a:pt x="5" y="14226"/>
                  </a:cubicBezTo>
                  <a:cubicBezTo>
                    <a:pt x="1" y="14336"/>
                    <a:pt x="101" y="14413"/>
                    <a:pt x="201" y="14413"/>
                  </a:cubicBezTo>
                  <a:cubicBezTo>
                    <a:pt x="247" y="14413"/>
                    <a:pt x="293" y="14397"/>
                    <a:pt x="328" y="14359"/>
                  </a:cubicBezTo>
                  <a:cubicBezTo>
                    <a:pt x="582" y="14086"/>
                    <a:pt x="821" y="13800"/>
                    <a:pt x="1045" y="13501"/>
                  </a:cubicBezTo>
                  <a:cubicBezTo>
                    <a:pt x="1433" y="9008"/>
                    <a:pt x="1216" y="4417"/>
                    <a:pt x="2234" y="7"/>
                  </a:cubicBezTo>
                  <a:cubicBezTo>
                    <a:pt x="2177" y="3"/>
                    <a:pt x="2120" y="1"/>
                    <a:pt x="20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1"/>
            <p:cNvSpPr/>
            <p:nvPr/>
          </p:nvSpPr>
          <p:spPr>
            <a:xfrm>
              <a:off x="5747476" y="1969140"/>
              <a:ext cx="82291" cy="431266"/>
            </a:xfrm>
            <a:custGeom>
              <a:rect b="b" l="l" r="r" t="t"/>
              <a:pathLst>
                <a:path extrusionOk="0" h="13495" w="2575">
                  <a:moveTo>
                    <a:pt x="1190" y="0"/>
                  </a:moveTo>
                  <a:cubicBezTo>
                    <a:pt x="172" y="4410"/>
                    <a:pt x="389" y="9001"/>
                    <a:pt x="1" y="13494"/>
                  </a:cubicBezTo>
                  <a:cubicBezTo>
                    <a:pt x="199" y="13229"/>
                    <a:pt x="386" y="12955"/>
                    <a:pt x="558" y="12672"/>
                  </a:cubicBezTo>
                  <a:cubicBezTo>
                    <a:pt x="762" y="12935"/>
                    <a:pt x="965" y="13196"/>
                    <a:pt x="1167" y="13458"/>
                  </a:cubicBezTo>
                  <a:cubicBezTo>
                    <a:pt x="1392" y="9015"/>
                    <a:pt x="1484" y="4521"/>
                    <a:pt x="2574" y="194"/>
                  </a:cubicBezTo>
                  <a:cubicBezTo>
                    <a:pt x="2194" y="136"/>
                    <a:pt x="1814" y="79"/>
                    <a:pt x="1433" y="26"/>
                  </a:cubicBezTo>
                  <a:cubicBezTo>
                    <a:pt x="1353" y="14"/>
                    <a:pt x="1272" y="5"/>
                    <a:pt x="119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1"/>
            <p:cNvSpPr/>
            <p:nvPr/>
          </p:nvSpPr>
          <p:spPr>
            <a:xfrm>
              <a:off x="5784770" y="1975308"/>
              <a:ext cx="77145" cy="455842"/>
            </a:xfrm>
            <a:custGeom>
              <a:rect b="b" l="l" r="r" t="t"/>
              <a:pathLst>
                <a:path extrusionOk="0" h="14264" w="2414">
                  <a:moveTo>
                    <a:pt x="1407" y="1"/>
                  </a:moveTo>
                  <a:cubicBezTo>
                    <a:pt x="317" y="4328"/>
                    <a:pt x="225" y="8821"/>
                    <a:pt x="0" y="13265"/>
                  </a:cubicBezTo>
                  <a:cubicBezTo>
                    <a:pt x="244" y="13579"/>
                    <a:pt x="488" y="13893"/>
                    <a:pt x="732" y="14207"/>
                  </a:cubicBezTo>
                  <a:cubicBezTo>
                    <a:pt x="762" y="14246"/>
                    <a:pt x="808" y="14263"/>
                    <a:pt x="857" y="14263"/>
                  </a:cubicBezTo>
                  <a:cubicBezTo>
                    <a:pt x="943" y="14263"/>
                    <a:pt x="1035" y="14209"/>
                    <a:pt x="1048" y="14124"/>
                  </a:cubicBezTo>
                  <a:cubicBezTo>
                    <a:pt x="1320" y="12368"/>
                    <a:pt x="1365" y="10592"/>
                    <a:pt x="1421" y="8818"/>
                  </a:cubicBezTo>
                  <a:cubicBezTo>
                    <a:pt x="1476" y="7026"/>
                    <a:pt x="1584" y="5240"/>
                    <a:pt x="1844" y="3465"/>
                  </a:cubicBezTo>
                  <a:cubicBezTo>
                    <a:pt x="1990" y="2467"/>
                    <a:pt x="2174" y="1475"/>
                    <a:pt x="2396" y="492"/>
                  </a:cubicBezTo>
                  <a:cubicBezTo>
                    <a:pt x="2413" y="418"/>
                    <a:pt x="2389" y="357"/>
                    <a:pt x="2345" y="316"/>
                  </a:cubicBezTo>
                  <a:cubicBezTo>
                    <a:pt x="2363" y="229"/>
                    <a:pt x="2327" y="139"/>
                    <a:pt x="2214" y="122"/>
                  </a:cubicBezTo>
                  <a:cubicBezTo>
                    <a:pt x="1945" y="82"/>
                    <a:pt x="1676" y="41"/>
                    <a:pt x="14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42"/>
          <p:cNvSpPr txBox="1"/>
          <p:nvPr>
            <p:ph type="title"/>
          </p:nvPr>
        </p:nvSpPr>
        <p:spPr>
          <a:xfrm>
            <a:off x="720000" y="595900"/>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Round Robins - Spinoff of Speakers List</a:t>
            </a:r>
            <a:endParaRPr/>
          </a:p>
        </p:txBody>
      </p:sp>
      <p:sp>
        <p:nvSpPr>
          <p:cNvPr id="1085" name="Google Shape;1085;p42"/>
          <p:cNvSpPr txBox="1"/>
          <p:nvPr/>
        </p:nvSpPr>
        <p:spPr>
          <a:xfrm>
            <a:off x="891550" y="1673350"/>
            <a:ext cx="77841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Merriweather Sans"/>
                <a:ea typeface="Merriweather Sans"/>
                <a:cs typeface="Merriweather Sans"/>
                <a:sym typeface="Merriweather Sans"/>
              </a:rPr>
              <a:t>Round Robins:</a:t>
            </a:r>
            <a:r>
              <a:rPr lang="en" sz="2400">
                <a:latin typeface="Merriweather Sans"/>
                <a:ea typeface="Merriweather Sans"/>
                <a:cs typeface="Merriweather Sans"/>
                <a:sym typeface="Merriweather Sans"/>
              </a:rPr>
              <a:t> This means that each and every delegate in the room with deliver a statement on their stance on the issue.</a:t>
            </a:r>
            <a:endParaRPr sz="2400">
              <a:latin typeface="Merriweather Sans"/>
              <a:ea typeface="Merriweather Sans"/>
              <a:cs typeface="Merriweather Sans"/>
              <a:sym typeface="Merriweather Sans"/>
            </a:endParaRPr>
          </a:p>
          <a:p>
            <a:pPr indent="0" lvl="0" marL="0" rtl="0" algn="l">
              <a:spcBef>
                <a:spcPts val="0"/>
              </a:spcBef>
              <a:spcAft>
                <a:spcPts val="0"/>
              </a:spcAft>
              <a:buNone/>
            </a:pPr>
            <a:r>
              <a:t/>
            </a:r>
            <a:endParaRPr sz="2400">
              <a:latin typeface="Merriweather Sans"/>
              <a:ea typeface="Merriweather Sans"/>
              <a:cs typeface="Merriweather Sans"/>
              <a:sym typeface="Merriweather Sans"/>
            </a:endParaRPr>
          </a:p>
          <a:p>
            <a:pPr indent="0" lvl="0" marL="0" rtl="0" algn="l">
              <a:spcBef>
                <a:spcPts val="0"/>
              </a:spcBef>
              <a:spcAft>
                <a:spcPts val="0"/>
              </a:spcAft>
              <a:buNone/>
            </a:pPr>
            <a:r>
              <a:rPr b="1" lang="en" sz="2400">
                <a:latin typeface="Merriweather Sans"/>
                <a:ea typeface="Merriweather Sans"/>
                <a:cs typeface="Merriweather Sans"/>
                <a:sym typeface="Merriweather Sans"/>
              </a:rPr>
              <a:t>Tip:</a:t>
            </a:r>
            <a:r>
              <a:rPr lang="en" sz="2400">
                <a:latin typeface="Merriweather Sans"/>
                <a:ea typeface="Merriweather Sans"/>
                <a:cs typeface="Merriweather Sans"/>
                <a:sym typeface="Merriweather Sans"/>
              </a:rPr>
              <a:t> Do NOT repeat what other people have said previously. Brand yourself by talking about what you want to do in the scope of your role/delegation.</a:t>
            </a:r>
            <a:endParaRPr sz="2400">
              <a:latin typeface="Merriweather Sans"/>
              <a:ea typeface="Merriweather Sans"/>
              <a:cs typeface="Merriweather Sans"/>
              <a:sym typeface="Merriweather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43"/>
          <p:cNvSpPr txBox="1"/>
          <p:nvPr>
            <p:ph type="title"/>
          </p:nvPr>
        </p:nvSpPr>
        <p:spPr>
          <a:xfrm>
            <a:off x="2290050" y="1527950"/>
            <a:ext cx="4563900" cy="531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rPr>
              <a:t>Crisis Notes</a:t>
            </a:r>
            <a:endParaRPr/>
          </a:p>
        </p:txBody>
      </p:sp>
      <p:sp>
        <p:nvSpPr>
          <p:cNvPr id="1091" name="Google Shape;1091;p43"/>
          <p:cNvSpPr txBox="1"/>
          <p:nvPr>
            <p:ph idx="1" type="subTitle"/>
          </p:nvPr>
        </p:nvSpPr>
        <p:spPr>
          <a:xfrm>
            <a:off x="664650" y="2489800"/>
            <a:ext cx="7814700" cy="2036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This is part of how you create your story. You will send a note to a person who will accomplish things on the agenda. This is where you can use your </a:t>
            </a:r>
            <a:r>
              <a:rPr lang="en"/>
              <a:t>power</a:t>
            </a:r>
            <a:r>
              <a:rPr lang="en"/>
              <a:t> fully to accomplish your political agenda.</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Note: whatever you do can only be done if you have the power to do so.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44"/>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Criteria</a:t>
            </a:r>
            <a:endParaRPr/>
          </a:p>
        </p:txBody>
      </p:sp>
      <p:sp>
        <p:nvSpPr>
          <p:cNvPr id="1097" name="Google Shape;1097;p44"/>
          <p:cNvSpPr txBox="1"/>
          <p:nvPr>
            <p:ph idx="1" type="body"/>
          </p:nvPr>
        </p:nvSpPr>
        <p:spPr>
          <a:xfrm>
            <a:off x="720000" y="1200400"/>
            <a:ext cx="7638000" cy="340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This crisis note  must meet the following requirements: </a:t>
            </a:r>
            <a:endParaRPr sz="2500"/>
          </a:p>
          <a:p>
            <a:pPr indent="0" lvl="0" marL="0" rtl="0" algn="l">
              <a:spcBef>
                <a:spcPts val="0"/>
              </a:spcBef>
              <a:spcAft>
                <a:spcPts val="0"/>
              </a:spcAft>
              <a:buNone/>
            </a:pPr>
            <a:r>
              <a:t/>
            </a:r>
            <a:endParaRPr sz="2500"/>
          </a:p>
          <a:p>
            <a:pPr indent="-368300" lvl="0" marL="914400" rtl="0" algn="l">
              <a:spcBef>
                <a:spcPts val="0"/>
              </a:spcBef>
              <a:spcAft>
                <a:spcPts val="0"/>
              </a:spcAft>
              <a:buSzPts val="2200"/>
              <a:buAutoNum type="arabicPeriod"/>
            </a:pPr>
            <a:r>
              <a:rPr lang="en" sz="2200"/>
              <a:t>It is addressed to a character </a:t>
            </a:r>
            <a:endParaRPr sz="2200"/>
          </a:p>
          <a:p>
            <a:pPr indent="-368300" lvl="0" marL="914400" rtl="0" algn="l">
              <a:spcBef>
                <a:spcPts val="0"/>
              </a:spcBef>
              <a:spcAft>
                <a:spcPts val="0"/>
              </a:spcAft>
              <a:buSzPts val="2200"/>
              <a:buAutoNum type="arabicPeriod"/>
            </a:pPr>
            <a:r>
              <a:rPr lang="en" sz="2200"/>
              <a:t>It utilizes the character’s resources </a:t>
            </a:r>
            <a:endParaRPr sz="2200"/>
          </a:p>
          <a:p>
            <a:pPr indent="-368300" lvl="0" marL="914400" rtl="0" algn="l">
              <a:spcBef>
                <a:spcPts val="0"/>
              </a:spcBef>
              <a:spcAft>
                <a:spcPts val="0"/>
              </a:spcAft>
              <a:buSzPts val="2200"/>
              <a:buAutoNum type="arabicPeriod"/>
            </a:pPr>
            <a:r>
              <a:rPr lang="en" sz="2200"/>
              <a:t>It contains clear instructions on how an </a:t>
            </a:r>
            <a:r>
              <a:rPr lang="en" sz="2200"/>
              <a:t>action</a:t>
            </a:r>
            <a:r>
              <a:rPr lang="en" sz="2200"/>
              <a:t> is to be undertaken </a:t>
            </a:r>
            <a:endParaRPr sz="2200"/>
          </a:p>
          <a:p>
            <a:pPr indent="-368300" lvl="0" marL="914400" rtl="0" algn="l">
              <a:spcBef>
                <a:spcPts val="0"/>
              </a:spcBef>
              <a:spcAft>
                <a:spcPts val="0"/>
              </a:spcAft>
              <a:buSzPts val="2200"/>
              <a:buAutoNum type="arabicPeriod"/>
            </a:pPr>
            <a:r>
              <a:rPr lang="en" sz="2200"/>
              <a:t>It provides instructions on how the actions will be undertaken</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45"/>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Example Crisis Note</a:t>
            </a:r>
            <a:endParaRPr/>
          </a:p>
        </p:txBody>
      </p:sp>
      <p:sp>
        <p:nvSpPr>
          <p:cNvPr id="1103" name="Google Shape;1103;p45"/>
          <p:cNvSpPr txBox="1"/>
          <p:nvPr>
            <p:ph idx="1" type="body"/>
          </p:nvPr>
        </p:nvSpPr>
        <p:spPr>
          <a:xfrm>
            <a:off x="715100" y="1122175"/>
            <a:ext cx="7638000" cy="358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To my trusted assistant Wang Peng,</a:t>
            </a:r>
            <a:endParaRPr sz="1300"/>
          </a:p>
          <a:p>
            <a:pPr indent="0" lvl="0" marL="0" rtl="0" algn="l">
              <a:spcBef>
                <a:spcPts val="0"/>
              </a:spcBef>
              <a:spcAft>
                <a:spcPts val="0"/>
              </a:spcAft>
              <a:buNone/>
            </a:pPr>
            <a:r>
              <a:t/>
            </a:r>
            <a:endParaRPr sz="1300"/>
          </a:p>
          <a:p>
            <a:pPr indent="457200" lvl="0" marL="0" rtl="0" algn="l">
              <a:spcBef>
                <a:spcPts val="0"/>
              </a:spcBef>
              <a:spcAft>
                <a:spcPts val="0"/>
              </a:spcAft>
              <a:buNone/>
            </a:pPr>
            <a:r>
              <a:rPr lang="en" sz="1300"/>
              <a:t>I have recently decided to enter into the casino business. Please use my personal funds to purchase a suitable building located near the Hong Kong International Airport in order to increase access for tourists. I understand that there might be some hesitation from the locals in regard to foreign investment so I would also like you to release a statement to the public that the casino renovations and maintenance will employ hundreds of local Hong Kong residents during this time of extreme unemployment.</a:t>
            </a:r>
            <a:endParaRPr sz="1300"/>
          </a:p>
          <a:p>
            <a:pPr indent="0" lvl="0" marL="0" rtl="0" algn="l">
              <a:spcBef>
                <a:spcPts val="0"/>
              </a:spcBef>
              <a:spcAft>
                <a:spcPts val="0"/>
              </a:spcAft>
              <a:buNone/>
            </a:pPr>
            <a:r>
              <a:t/>
            </a:r>
            <a:endParaRPr sz="1300"/>
          </a:p>
          <a:p>
            <a:pPr indent="457200" lvl="0" marL="0" rtl="0" algn="l">
              <a:spcBef>
                <a:spcPts val="0"/>
              </a:spcBef>
              <a:spcAft>
                <a:spcPts val="0"/>
              </a:spcAft>
              <a:buNone/>
            </a:pPr>
            <a:r>
              <a:rPr lang="en" sz="1300"/>
              <a:t>I would also like you to covertly reach out to one of my contacts in the criminal underworld that I have surely made through my various business dealings. Arrange a meeting with an international heroin dealer (under the guise of having dinner with an old friend) in order to discuss a possible smuggling operation to be run out of my casino, providing myself and the dealer with immense profits.</a:t>
            </a:r>
            <a:endParaRPr sz="1300"/>
          </a:p>
          <a:p>
            <a:pPr indent="457200" lvl="0" marL="0" rtl="0" algn="l">
              <a:spcBef>
                <a:spcPts val="0"/>
              </a:spcBef>
              <a:spcAft>
                <a:spcPts val="0"/>
              </a:spcAft>
              <a:buNone/>
            </a:pPr>
            <a:r>
              <a:t/>
            </a:r>
            <a:endParaRPr sz="1300"/>
          </a:p>
          <a:p>
            <a:pPr indent="457200" lvl="0" marL="0" rtl="0" algn="l">
              <a:spcBef>
                <a:spcPts val="0"/>
              </a:spcBef>
              <a:spcAft>
                <a:spcPts val="0"/>
              </a:spcAft>
              <a:buNone/>
            </a:pPr>
            <a:r>
              <a:rPr lang="en" sz="1300"/>
              <a:t>Please inform me the results of this plan.</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Vincent Lo</a:t>
            </a:r>
            <a:endParaRPr sz="13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46"/>
          <p:cNvSpPr txBox="1"/>
          <p:nvPr>
            <p:ph type="title"/>
          </p:nvPr>
        </p:nvSpPr>
        <p:spPr>
          <a:xfrm>
            <a:off x="719988" y="534998"/>
            <a:ext cx="77040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What Next?</a:t>
            </a:r>
            <a:endParaRPr/>
          </a:p>
        </p:txBody>
      </p:sp>
      <p:sp>
        <p:nvSpPr>
          <p:cNvPr id="1109" name="Google Shape;1109;p46"/>
          <p:cNvSpPr txBox="1"/>
          <p:nvPr>
            <p:ph idx="1" type="subTitle"/>
          </p:nvPr>
        </p:nvSpPr>
        <p:spPr>
          <a:xfrm>
            <a:off x="777900" y="2552350"/>
            <a:ext cx="7588200" cy="118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The Dais or Chair will send </a:t>
            </a:r>
            <a:r>
              <a:rPr lang="en" sz="1800"/>
              <a:t>you an update on the crisis situation. They can be in the role of another character while doing this.</a:t>
            </a:r>
            <a:endParaRPr sz="1800"/>
          </a:p>
          <a:p>
            <a:pPr indent="0" lvl="0" marL="0" rtl="0" algn="l">
              <a:spcBef>
                <a:spcPts val="1600"/>
              </a:spcBef>
              <a:spcAft>
                <a:spcPts val="0"/>
              </a:spcAft>
              <a:buNone/>
            </a:pPr>
            <a:r>
              <a:rPr lang="en" sz="1800"/>
              <a:t>How do they determine which course of action to take? The Dais will be reading your directives and crisis notes. From there, whatever seems fit, they will deem if an operation failed/was successful and announce the new update based on whose directive/crisis notes they’re going with.</a:t>
            </a:r>
            <a:endParaRPr sz="1800"/>
          </a:p>
          <a:p>
            <a:pPr indent="0" lvl="0" marL="0" rtl="0" algn="l">
              <a:spcBef>
                <a:spcPts val="1600"/>
              </a:spcBef>
              <a:spcAft>
                <a:spcPts val="1600"/>
              </a:spcAft>
              <a:buNone/>
            </a:pPr>
            <a:r>
              <a:rPr lang="en" sz="1800"/>
              <a:t>Your goal? Make the best directives and crisis notes so you have a story that will flow well, increasing your chances of winning awards.</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sp>
        <p:nvSpPr>
          <p:cNvPr id="1114" name="Google Shape;1114;p47"/>
          <p:cNvSpPr txBox="1"/>
          <p:nvPr>
            <p:ph type="title"/>
          </p:nvPr>
        </p:nvSpPr>
        <p:spPr>
          <a:xfrm>
            <a:off x="781650" y="1679225"/>
            <a:ext cx="7580700" cy="227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Multitasking is key!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48"/>
          <p:cNvSpPr txBox="1"/>
          <p:nvPr>
            <p:ph type="ctrTitle"/>
          </p:nvPr>
        </p:nvSpPr>
        <p:spPr>
          <a:xfrm>
            <a:off x="713400" y="535000"/>
            <a:ext cx="4544100" cy="99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1120" name="Google Shape;1120;p48"/>
          <p:cNvSpPr txBox="1"/>
          <p:nvPr>
            <p:ph idx="1" type="subTitle"/>
          </p:nvPr>
        </p:nvSpPr>
        <p:spPr>
          <a:xfrm>
            <a:off x="1111000" y="1866800"/>
            <a:ext cx="3592500" cy="1233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solidFill>
                  <a:schemeClr val="lt1"/>
                </a:solidFill>
              </a:rPr>
              <a:t>Questions?</a:t>
            </a:r>
            <a:endParaRPr sz="5000">
              <a:solidFill>
                <a:schemeClr val="lt1"/>
              </a:solidFill>
            </a:endParaRPr>
          </a:p>
        </p:txBody>
      </p:sp>
      <p:sp>
        <p:nvSpPr>
          <p:cNvPr id="1121" name="Google Shape;1121;p48"/>
          <p:cNvSpPr/>
          <p:nvPr/>
        </p:nvSpPr>
        <p:spPr>
          <a:xfrm>
            <a:off x="5963165" y="3417581"/>
            <a:ext cx="1225312" cy="733220"/>
          </a:xfrm>
          <a:custGeom>
            <a:rect b="b" l="l" r="r" t="t"/>
            <a:pathLst>
              <a:path extrusionOk="0" h="12154" w="20311">
                <a:moveTo>
                  <a:pt x="19694" y="0"/>
                </a:moveTo>
                <a:lnTo>
                  <a:pt x="19566" y="69"/>
                </a:lnTo>
                <a:lnTo>
                  <a:pt x="0" y="10617"/>
                </a:lnTo>
                <a:lnTo>
                  <a:pt x="893" y="12147"/>
                </a:lnTo>
                <a:lnTo>
                  <a:pt x="896" y="12153"/>
                </a:lnTo>
                <a:lnTo>
                  <a:pt x="20045" y="1447"/>
                </a:lnTo>
                <a:cubicBezTo>
                  <a:pt x="20242" y="1338"/>
                  <a:pt x="20310" y="1091"/>
                  <a:pt x="20200" y="896"/>
                </a:cubicBezTo>
                <a:lnTo>
                  <a:pt x="19694" y="0"/>
                </a:lnTo>
                <a:close/>
              </a:path>
            </a:pathLst>
          </a:custGeom>
          <a:solidFill>
            <a:srgbClr val="7A34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8"/>
          <p:cNvSpPr/>
          <p:nvPr/>
        </p:nvSpPr>
        <p:spPr>
          <a:xfrm>
            <a:off x="5963165" y="3417581"/>
            <a:ext cx="1225312" cy="733220"/>
          </a:xfrm>
          <a:custGeom>
            <a:rect b="b" l="l" r="r" t="t"/>
            <a:pathLst>
              <a:path extrusionOk="0" h="12154" w="20311">
                <a:moveTo>
                  <a:pt x="19694" y="0"/>
                </a:moveTo>
                <a:lnTo>
                  <a:pt x="19566" y="69"/>
                </a:lnTo>
                <a:lnTo>
                  <a:pt x="0" y="10617"/>
                </a:lnTo>
                <a:lnTo>
                  <a:pt x="893" y="12147"/>
                </a:lnTo>
                <a:lnTo>
                  <a:pt x="896" y="12153"/>
                </a:lnTo>
                <a:lnTo>
                  <a:pt x="2469" y="11273"/>
                </a:lnTo>
                <a:lnTo>
                  <a:pt x="20045" y="1447"/>
                </a:lnTo>
                <a:cubicBezTo>
                  <a:pt x="20242" y="1338"/>
                  <a:pt x="20310" y="1091"/>
                  <a:pt x="20200" y="896"/>
                </a:cubicBezTo>
                <a:lnTo>
                  <a:pt x="19694" y="0"/>
                </a:lnTo>
                <a:close/>
              </a:path>
            </a:pathLst>
          </a:custGeom>
          <a:solidFill>
            <a:srgbClr val="7A34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8"/>
          <p:cNvSpPr/>
          <p:nvPr/>
        </p:nvSpPr>
        <p:spPr>
          <a:xfrm>
            <a:off x="4932518" y="1718924"/>
            <a:ext cx="2231213" cy="2454786"/>
          </a:xfrm>
          <a:custGeom>
            <a:rect b="b" l="l" r="r" t="t"/>
            <a:pathLst>
              <a:path extrusionOk="0" h="40691" w="36985">
                <a:moveTo>
                  <a:pt x="20475" y="1"/>
                </a:moveTo>
                <a:cubicBezTo>
                  <a:pt x="20303" y="1"/>
                  <a:pt x="20128" y="42"/>
                  <a:pt x="19966" y="130"/>
                </a:cubicBezTo>
                <a:lnTo>
                  <a:pt x="2295" y="9649"/>
                </a:lnTo>
                <a:lnTo>
                  <a:pt x="2114" y="9748"/>
                </a:lnTo>
                <a:lnTo>
                  <a:pt x="632" y="10545"/>
                </a:lnTo>
                <a:cubicBezTo>
                  <a:pt x="170" y="10794"/>
                  <a:pt x="0" y="11371"/>
                  <a:pt x="255" y="11831"/>
                </a:cubicBezTo>
                <a:lnTo>
                  <a:pt x="15913" y="40067"/>
                </a:lnTo>
                <a:cubicBezTo>
                  <a:pt x="16134" y="40466"/>
                  <a:pt x="16547" y="40690"/>
                  <a:pt x="16973" y="40690"/>
                </a:cubicBezTo>
                <a:cubicBezTo>
                  <a:pt x="17173" y="40690"/>
                  <a:pt x="17376" y="40641"/>
                  <a:pt x="17563" y="40536"/>
                </a:cubicBezTo>
                <a:lnTo>
                  <a:pt x="17977" y="40304"/>
                </a:lnTo>
                <a:lnTo>
                  <a:pt x="19021" y="39718"/>
                </a:lnTo>
                <a:lnTo>
                  <a:pt x="19747" y="39312"/>
                </a:lnTo>
                <a:lnTo>
                  <a:pt x="19860" y="39247"/>
                </a:lnTo>
                <a:lnTo>
                  <a:pt x="36478" y="29930"/>
                </a:lnTo>
                <a:lnTo>
                  <a:pt x="36569" y="29878"/>
                </a:lnTo>
                <a:lnTo>
                  <a:pt x="36527" y="29751"/>
                </a:lnTo>
                <a:lnTo>
                  <a:pt x="36513" y="29711"/>
                </a:lnTo>
                <a:lnTo>
                  <a:pt x="36442" y="29503"/>
                </a:lnTo>
                <a:lnTo>
                  <a:pt x="36377" y="29312"/>
                </a:lnTo>
                <a:lnTo>
                  <a:pt x="36255" y="28953"/>
                </a:lnTo>
                <a:lnTo>
                  <a:pt x="36175" y="28715"/>
                </a:lnTo>
                <a:lnTo>
                  <a:pt x="36125" y="28566"/>
                </a:lnTo>
                <a:lnTo>
                  <a:pt x="36111" y="28527"/>
                </a:lnTo>
                <a:lnTo>
                  <a:pt x="36635" y="28236"/>
                </a:lnTo>
                <a:cubicBezTo>
                  <a:pt x="36641" y="28233"/>
                  <a:pt x="36645" y="28230"/>
                  <a:pt x="36650" y="28226"/>
                </a:cubicBezTo>
                <a:cubicBezTo>
                  <a:pt x="36902" y="28077"/>
                  <a:pt x="36985" y="27755"/>
                  <a:pt x="36840" y="27499"/>
                </a:cubicBezTo>
                <a:lnTo>
                  <a:pt x="21410" y="542"/>
                </a:lnTo>
                <a:cubicBezTo>
                  <a:pt x="21211" y="196"/>
                  <a:pt x="20849" y="1"/>
                  <a:pt x="20475" y="1"/>
                </a:cubicBezTo>
                <a:close/>
              </a:path>
            </a:pathLst>
          </a:custGeom>
          <a:solidFill>
            <a:srgbClr val="7A34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8"/>
          <p:cNvSpPr/>
          <p:nvPr/>
        </p:nvSpPr>
        <p:spPr>
          <a:xfrm>
            <a:off x="5181613" y="1802056"/>
            <a:ext cx="1894585" cy="2107964"/>
          </a:xfrm>
          <a:custGeom>
            <a:rect b="b" l="l" r="r" t="t"/>
            <a:pathLst>
              <a:path extrusionOk="0" fill="none" h="34942" w="31405">
                <a:moveTo>
                  <a:pt x="31404" y="26040"/>
                </a:moveTo>
                <a:lnTo>
                  <a:pt x="14380" y="34942"/>
                </a:lnTo>
                <a:lnTo>
                  <a:pt x="0" y="8854"/>
                </a:lnTo>
                <a:lnTo>
                  <a:pt x="16170" y="1"/>
                </a:lnTo>
                <a:close/>
              </a:path>
            </a:pathLst>
          </a:custGeom>
          <a:noFill/>
          <a:ln cap="flat" cmpd="sng" w="19050">
            <a:solidFill>
              <a:schemeClr val="accent3"/>
            </a:solidFill>
            <a:prstDash val="solid"/>
            <a:miter lim="1039"/>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8"/>
          <p:cNvSpPr/>
          <p:nvPr/>
        </p:nvSpPr>
        <p:spPr>
          <a:xfrm>
            <a:off x="6133833" y="3432964"/>
            <a:ext cx="1024663" cy="612505"/>
          </a:xfrm>
          <a:custGeom>
            <a:rect b="b" l="l" r="r" t="t"/>
            <a:pathLst>
              <a:path extrusionOk="0" h="10153" w="16985">
                <a:moveTo>
                  <a:pt x="16423" y="1"/>
                </a:moveTo>
                <a:lnTo>
                  <a:pt x="0" y="8936"/>
                </a:lnTo>
                <a:lnTo>
                  <a:pt x="622" y="10152"/>
                </a:lnTo>
                <a:lnTo>
                  <a:pt x="1947" y="9486"/>
                </a:lnTo>
                <a:lnTo>
                  <a:pt x="16985" y="1024"/>
                </a:lnTo>
                <a:lnTo>
                  <a:pt x="16423" y="1"/>
                </a:lnTo>
                <a:close/>
              </a:path>
            </a:pathLst>
          </a:custGeom>
          <a:solidFill>
            <a:srgbClr val="F7C7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8"/>
          <p:cNvSpPr/>
          <p:nvPr/>
        </p:nvSpPr>
        <p:spPr>
          <a:xfrm>
            <a:off x="6138659" y="3440867"/>
            <a:ext cx="990216" cy="541258"/>
          </a:xfrm>
          <a:custGeom>
            <a:rect b="b" l="l" r="r" t="t"/>
            <a:pathLst>
              <a:path extrusionOk="0" fill="none" h="8972" w="16414">
                <a:moveTo>
                  <a:pt x="0" y="8972"/>
                </a:moveTo>
                <a:lnTo>
                  <a:pt x="16413" y="1"/>
                </a:lnTo>
              </a:path>
            </a:pathLst>
          </a:custGeom>
          <a:noFill/>
          <a:ln cap="rnd" cmpd="sng" w="75">
            <a:solidFill>
              <a:srgbClr val="FFED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8"/>
          <p:cNvSpPr/>
          <p:nvPr/>
        </p:nvSpPr>
        <p:spPr>
          <a:xfrm>
            <a:off x="6145416" y="3453717"/>
            <a:ext cx="990216" cy="543913"/>
          </a:xfrm>
          <a:custGeom>
            <a:rect b="b" l="l" r="r" t="t"/>
            <a:pathLst>
              <a:path extrusionOk="0" fill="none" h="9016" w="16414">
                <a:moveTo>
                  <a:pt x="0" y="9015"/>
                </a:moveTo>
                <a:lnTo>
                  <a:pt x="16413" y="1"/>
                </a:lnTo>
              </a:path>
            </a:pathLst>
          </a:custGeom>
          <a:noFill/>
          <a:ln cap="rnd" cmpd="sng" w="75">
            <a:solidFill>
              <a:srgbClr val="FFED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8"/>
          <p:cNvSpPr/>
          <p:nvPr/>
        </p:nvSpPr>
        <p:spPr>
          <a:xfrm>
            <a:off x="6156577" y="3472540"/>
            <a:ext cx="988345" cy="544154"/>
          </a:xfrm>
          <a:custGeom>
            <a:rect b="b" l="l" r="r" t="t"/>
            <a:pathLst>
              <a:path extrusionOk="0" fill="none" h="9020" w="16383">
                <a:moveTo>
                  <a:pt x="0" y="9019"/>
                </a:moveTo>
                <a:lnTo>
                  <a:pt x="16382" y="1"/>
                </a:lnTo>
              </a:path>
            </a:pathLst>
          </a:custGeom>
          <a:noFill/>
          <a:ln cap="rnd" cmpd="sng" w="75">
            <a:solidFill>
              <a:srgbClr val="FFED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8"/>
          <p:cNvSpPr/>
          <p:nvPr/>
        </p:nvSpPr>
        <p:spPr>
          <a:xfrm>
            <a:off x="6162791" y="3482192"/>
            <a:ext cx="988225" cy="544154"/>
          </a:xfrm>
          <a:custGeom>
            <a:rect b="b" l="l" r="r" t="t"/>
            <a:pathLst>
              <a:path extrusionOk="0" fill="none" h="9020" w="16381">
                <a:moveTo>
                  <a:pt x="0" y="9019"/>
                </a:moveTo>
                <a:lnTo>
                  <a:pt x="16381" y="1"/>
                </a:lnTo>
              </a:path>
            </a:pathLst>
          </a:custGeom>
          <a:noFill/>
          <a:ln cap="rnd" cmpd="sng" w="75">
            <a:solidFill>
              <a:srgbClr val="FFED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8"/>
          <p:cNvSpPr/>
          <p:nvPr/>
        </p:nvSpPr>
        <p:spPr>
          <a:xfrm>
            <a:off x="6169427" y="3492569"/>
            <a:ext cx="987441" cy="544154"/>
          </a:xfrm>
          <a:custGeom>
            <a:rect b="b" l="l" r="r" t="t"/>
            <a:pathLst>
              <a:path extrusionOk="0" fill="none" h="9020" w="16368">
                <a:moveTo>
                  <a:pt x="0" y="9020"/>
                </a:moveTo>
                <a:lnTo>
                  <a:pt x="16368" y="0"/>
                </a:lnTo>
              </a:path>
            </a:pathLst>
          </a:custGeom>
          <a:noFill/>
          <a:ln cap="rnd" cmpd="sng" w="75">
            <a:solidFill>
              <a:srgbClr val="FFED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8"/>
          <p:cNvSpPr/>
          <p:nvPr/>
        </p:nvSpPr>
        <p:spPr>
          <a:xfrm>
            <a:off x="6048650" y="3969281"/>
            <a:ext cx="127774" cy="98454"/>
          </a:xfrm>
          <a:custGeom>
            <a:rect b="b" l="l" r="r" t="t"/>
            <a:pathLst>
              <a:path extrusionOk="0" h="1632" w="2118">
                <a:moveTo>
                  <a:pt x="1495" y="1"/>
                </a:moveTo>
                <a:cubicBezTo>
                  <a:pt x="1495" y="1"/>
                  <a:pt x="1" y="661"/>
                  <a:pt x="515" y="1355"/>
                </a:cubicBezTo>
                <a:cubicBezTo>
                  <a:pt x="666" y="1559"/>
                  <a:pt x="867" y="1632"/>
                  <a:pt x="1076" y="1632"/>
                </a:cubicBezTo>
                <a:cubicBezTo>
                  <a:pt x="1575" y="1632"/>
                  <a:pt x="2118" y="1217"/>
                  <a:pt x="2118" y="1217"/>
                </a:cubicBezTo>
                <a:lnTo>
                  <a:pt x="1495" y="1"/>
                </a:lnTo>
                <a:close/>
              </a:path>
            </a:pathLst>
          </a:custGeom>
          <a:solidFill>
            <a:srgbClr val="FFED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32" name="Google Shape;1132;p48"/>
          <p:cNvGrpSpPr/>
          <p:nvPr/>
        </p:nvGrpSpPr>
        <p:grpSpPr>
          <a:xfrm>
            <a:off x="5446047" y="2164970"/>
            <a:ext cx="858351" cy="514066"/>
            <a:chOff x="5426666" y="2075704"/>
            <a:chExt cx="1020510" cy="611182"/>
          </a:xfrm>
        </p:grpSpPr>
        <p:sp>
          <p:nvSpPr>
            <p:cNvPr id="1133" name="Google Shape;1133;p48"/>
            <p:cNvSpPr/>
            <p:nvPr/>
          </p:nvSpPr>
          <p:spPr>
            <a:xfrm>
              <a:off x="5426666" y="2574376"/>
              <a:ext cx="107745" cy="112511"/>
            </a:xfrm>
            <a:custGeom>
              <a:rect b="b" l="l" r="r" t="t"/>
              <a:pathLst>
                <a:path extrusionOk="0" h="1865" w="1786">
                  <a:moveTo>
                    <a:pt x="975" y="0"/>
                  </a:moveTo>
                  <a:cubicBezTo>
                    <a:pt x="909" y="0"/>
                    <a:pt x="845" y="7"/>
                    <a:pt x="781" y="21"/>
                  </a:cubicBezTo>
                  <a:cubicBezTo>
                    <a:pt x="685" y="40"/>
                    <a:pt x="591" y="75"/>
                    <a:pt x="497" y="125"/>
                  </a:cubicBezTo>
                  <a:cubicBezTo>
                    <a:pt x="262" y="253"/>
                    <a:pt x="116" y="425"/>
                    <a:pt x="58" y="644"/>
                  </a:cubicBezTo>
                  <a:cubicBezTo>
                    <a:pt x="0" y="861"/>
                    <a:pt x="39" y="1095"/>
                    <a:pt x="175" y="1345"/>
                  </a:cubicBezTo>
                  <a:cubicBezTo>
                    <a:pt x="310" y="1596"/>
                    <a:pt x="485" y="1756"/>
                    <a:pt x="698" y="1827"/>
                  </a:cubicBezTo>
                  <a:cubicBezTo>
                    <a:pt x="774" y="1852"/>
                    <a:pt x="851" y="1864"/>
                    <a:pt x="930" y="1864"/>
                  </a:cubicBezTo>
                  <a:cubicBezTo>
                    <a:pt x="1073" y="1864"/>
                    <a:pt x="1220" y="1824"/>
                    <a:pt x="1372" y="1741"/>
                  </a:cubicBezTo>
                  <a:cubicBezTo>
                    <a:pt x="1464" y="1691"/>
                    <a:pt x="1544" y="1632"/>
                    <a:pt x="1612" y="1562"/>
                  </a:cubicBezTo>
                  <a:cubicBezTo>
                    <a:pt x="1682" y="1493"/>
                    <a:pt x="1740" y="1413"/>
                    <a:pt x="1786" y="1323"/>
                  </a:cubicBezTo>
                  <a:lnTo>
                    <a:pt x="1667" y="1103"/>
                  </a:lnTo>
                  <a:cubicBezTo>
                    <a:pt x="1632" y="1207"/>
                    <a:pt x="1583" y="1297"/>
                    <a:pt x="1520" y="1374"/>
                  </a:cubicBezTo>
                  <a:cubicBezTo>
                    <a:pt x="1458" y="1450"/>
                    <a:pt x="1382" y="1512"/>
                    <a:pt x="1291" y="1561"/>
                  </a:cubicBezTo>
                  <a:cubicBezTo>
                    <a:pt x="1179" y="1622"/>
                    <a:pt x="1073" y="1652"/>
                    <a:pt x="971" y="1652"/>
                  </a:cubicBezTo>
                  <a:cubicBezTo>
                    <a:pt x="911" y="1652"/>
                    <a:pt x="852" y="1641"/>
                    <a:pt x="794" y="1619"/>
                  </a:cubicBezTo>
                  <a:cubicBezTo>
                    <a:pt x="641" y="1562"/>
                    <a:pt x="508" y="1430"/>
                    <a:pt x="396" y="1226"/>
                  </a:cubicBezTo>
                  <a:cubicBezTo>
                    <a:pt x="285" y="1020"/>
                    <a:pt x="248" y="837"/>
                    <a:pt x="283" y="677"/>
                  </a:cubicBezTo>
                  <a:cubicBezTo>
                    <a:pt x="320" y="517"/>
                    <a:pt x="426" y="388"/>
                    <a:pt x="604" y="291"/>
                  </a:cubicBezTo>
                  <a:cubicBezTo>
                    <a:pt x="695" y="242"/>
                    <a:pt x="788" y="213"/>
                    <a:pt x="886" y="203"/>
                  </a:cubicBezTo>
                  <a:cubicBezTo>
                    <a:pt x="914" y="200"/>
                    <a:pt x="943" y="198"/>
                    <a:pt x="972" y="198"/>
                  </a:cubicBezTo>
                  <a:cubicBezTo>
                    <a:pt x="1044" y="198"/>
                    <a:pt x="1117" y="208"/>
                    <a:pt x="1194" y="228"/>
                  </a:cubicBezTo>
                  <a:lnTo>
                    <a:pt x="1073" y="6"/>
                  </a:lnTo>
                  <a:cubicBezTo>
                    <a:pt x="1040" y="2"/>
                    <a:pt x="1007" y="0"/>
                    <a:pt x="975" y="0"/>
                  </a:cubicBez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8"/>
            <p:cNvSpPr/>
            <p:nvPr/>
          </p:nvSpPr>
          <p:spPr>
            <a:xfrm>
              <a:off x="5519451" y="2526475"/>
              <a:ext cx="107986" cy="110641"/>
            </a:xfrm>
            <a:custGeom>
              <a:rect b="b" l="l" r="r" t="t"/>
              <a:pathLst>
                <a:path extrusionOk="0" h="1834" w="1790">
                  <a:moveTo>
                    <a:pt x="806" y="210"/>
                  </a:moveTo>
                  <a:cubicBezTo>
                    <a:pt x="873" y="210"/>
                    <a:pt x="940" y="225"/>
                    <a:pt x="1007" y="254"/>
                  </a:cubicBezTo>
                  <a:cubicBezTo>
                    <a:pt x="1158" y="319"/>
                    <a:pt x="1287" y="450"/>
                    <a:pt x="1394" y="648"/>
                  </a:cubicBezTo>
                  <a:cubicBezTo>
                    <a:pt x="1500" y="844"/>
                    <a:pt x="1539" y="1023"/>
                    <a:pt x="1511" y="1186"/>
                  </a:cubicBezTo>
                  <a:cubicBezTo>
                    <a:pt x="1484" y="1348"/>
                    <a:pt x="1393" y="1471"/>
                    <a:pt x="1240" y="1553"/>
                  </a:cubicBezTo>
                  <a:cubicBezTo>
                    <a:pt x="1155" y="1600"/>
                    <a:pt x="1069" y="1623"/>
                    <a:pt x="984" y="1623"/>
                  </a:cubicBezTo>
                  <a:cubicBezTo>
                    <a:pt x="917" y="1623"/>
                    <a:pt x="850" y="1608"/>
                    <a:pt x="783" y="1580"/>
                  </a:cubicBezTo>
                  <a:cubicBezTo>
                    <a:pt x="631" y="1515"/>
                    <a:pt x="503" y="1384"/>
                    <a:pt x="397" y="1187"/>
                  </a:cubicBezTo>
                  <a:cubicBezTo>
                    <a:pt x="289" y="991"/>
                    <a:pt x="251" y="811"/>
                    <a:pt x="279" y="648"/>
                  </a:cubicBezTo>
                  <a:cubicBezTo>
                    <a:pt x="307" y="485"/>
                    <a:pt x="399" y="362"/>
                    <a:pt x="551" y="280"/>
                  </a:cubicBezTo>
                  <a:cubicBezTo>
                    <a:pt x="637" y="234"/>
                    <a:pt x="721" y="210"/>
                    <a:pt x="806" y="210"/>
                  </a:cubicBezTo>
                  <a:close/>
                  <a:moveTo>
                    <a:pt x="853" y="0"/>
                  </a:moveTo>
                  <a:cubicBezTo>
                    <a:pt x="723" y="0"/>
                    <a:pt x="592" y="36"/>
                    <a:pt x="459" y="108"/>
                  </a:cubicBezTo>
                  <a:cubicBezTo>
                    <a:pt x="240" y="227"/>
                    <a:pt x="104" y="395"/>
                    <a:pt x="51" y="612"/>
                  </a:cubicBezTo>
                  <a:cubicBezTo>
                    <a:pt x="1" y="830"/>
                    <a:pt x="41" y="1061"/>
                    <a:pt x="174" y="1308"/>
                  </a:cubicBezTo>
                  <a:cubicBezTo>
                    <a:pt x="307" y="1554"/>
                    <a:pt x="479" y="1714"/>
                    <a:pt x="689" y="1790"/>
                  </a:cubicBezTo>
                  <a:cubicBezTo>
                    <a:pt x="770" y="1819"/>
                    <a:pt x="852" y="1833"/>
                    <a:pt x="935" y="1833"/>
                  </a:cubicBezTo>
                  <a:cubicBezTo>
                    <a:pt x="1066" y="1833"/>
                    <a:pt x="1198" y="1797"/>
                    <a:pt x="1333" y="1724"/>
                  </a:cubicBezTo>
                  <a:cubicBezTo>
                    <a:pt x="1551" y="1606"/>
                    <a:pt x="1686" y="1439"/>
                    <a:pt x="1738" y="1221"/>
                  </a:cubicBezTo>
                  <a:cubicBezTo>
                    <a:pt x="1789" y="1004"/>
                    <a:pt x="1749" y="773"/>
                    <a:pt x="1616" y="527"/>
                  </a:cubicBezTo>
                  <a:cubicBezTo>
                    <a:pt x="1483" y="281"/>
                    <a:pt x="1311" y="121"/>
                    <a:pt x="1101" y="45"/>
                  </a:cubicBezTo>
                  <a:cubicBezTo>
                    <a:pt x="1019" y="15"/>
                    <a:pt x="936" y="0"/>
                    <a:pt x="853" y="0"/>
                  </a:cubicBez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8"/>
            <p:cNvSpPr/>
            <p:nvPr/>
          </p:nvSpPr>
          <p:spPr>
            <a:xfrm>
              <a:off x="5614046" y="2460416"/>
              <a:ext cx="122103" cy="132540"/>
            </a:xfrm>
            <a:custGeom>
              <a:rect b="b" l="l" r="r" t="t"/>
              <a:pathLst>
                <a:path extrusionOk="0" h="2197" w="2024">
                  <a:moveTo>
                    <a:pt x="1180" y="1"/>
                  </a:moveTo>
                  <a:lnTo>
                    <a:pt x="976" y="111"/>
                  </a:lnTo>
                  <a:lnTo>
                    <a:pt x="1680" y="1414"/>
                  </a:lnTo>
                  <a:lnTo>
                    <a:pt x="285" y="485"/>
                  </a:lnTo>
                  <a:lnTo>
                    <a:pt x="1" y="639"/>
                  </a:lnTo>
                  <a:lnTo>
                    <a:pt x="844" y="2197"/>
                  </a:lnTo>
                  <a:lnTo>
                    <a:pt x="1048" y="2086"/>
                  </a:lnTo>
                  <a:lnTo>
                    <a:pt x="344" y="783"/>
                  </a:lnTo>
                  <a:lnTo>
                    <a:pt x="344" y="783"/>
                  </a:lnTo>
                  <a:lnTo>
                    <a:pt x="1739" y="1712"/>
                  </a:lnTo>
                  <a:lnTo>
                    <a:pt x="2023" y="1559"/>
                  </a:lnTo>
                  <a:lnTo>
                    <a:pt x="1180" y="1"/>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8"/>
            <p:cNvSpPr/>
            <p:nvPr/>
          </p:nvSpPr>
          <p:spPr>
            <a:xfrm>
              <a:off x="5717569" y="2417885"/>
              <a:ext cx="100144" cy="119328"/>
            </a:xfrm>
            <a:custGeom>
              <a:rect b="b" l="l" r="r" t="t"/>
              <a:pathLst>
                <a:path extrusionOk="0" h="1978" w="1660">
                  <a:moveTo>
                    <a:pt x="890" y="0"/>
                  </a:moveTo>
                  <a:cubicBezTo>
                    <a:pt x="797" y="17"/>
                    <a:pt x="708" y="39"/>
                    <a:pt x="625" y="67"/>
                  </a:cubicBezTo>
                  <a:cubicBezTo>
                    <a:pt x="543" y="95"/>
                    <a:pt x="464" y="128"/>
                    <a:pt x="391" y="168"/>
                  </a:cubicBezTo>
                  <a:cubicBezTo>
                    <a:pt x="221" y="260"/>
                    <a:pt x="109" y="372"/>
                    <a:pt x="55" y="504"/>
                  </a:cubicBezTo>
                  <a:cubicBezTo>
                    <a:pt x="1" y="635"/>
                    <a:pt x="11" y="770"/>
                    <a:pt x="86" y="908"/>
                  </a:cubicBezTo>
                  <a:cubicBezTo>
                    <a:pt x="149" y="1027"/>
                    <a:pt x="235" y="1101"/>
                    <a:pt x="341" y="1129"/>
                  </a:cubicBezTo>
                  <a:cubicBezTo>
                    <a:pt x="379" y="1139"/>
                    <a:pt x="420" y="1144"/>
                    <a:pt x="465" y="1144"/>
                  </a:cubicBezTo>
                  <a:cubicBezTo>
                    <a:pt x="550" y="1144"/>
                    <a:pt x="649" y="1127"/>
                    <a:pt x="762" y="1092"/>
                  </a:cubicBezTo>
                  <a:lnTo>
                    <a:pt x="904" y="1048"/>
                  </a:lnTo>
                  <a:cubicBezTo>
                    <a:pt x="984" y="1023"/>
                    <a:pt x="1053" y="1011"/>
                    <a:pt x="1111" y="1011"/>
                  </a:cubicBezTo>
                  <a:cubicBezTo>
                    <a:pt x="1139" y="1011"/>
                    <a:pt x="1164" y="1014"/>
                    <a:pt x="1187" y="1020"/>
                  </a:cubicBezTo>
                  <a:cubicBezTo>
                    <a:pt x="1258" y="1038"/>
                    <a:pt x="1314" y="1084"/>
                    <a:pt x="1355" y="1161"/>
                  </a:cubicBezTo>
                  <a:cubicBezTo>
                    <a:pt x="1403" y="1248"/>
                    <a:pt x="1407" y="1334"/>
                    <a:pt x="1366" y="1416"/>
                  </a:cubicBezTo>
                  <a:cubicBezTo>
                    <a:pt x="1327" y="1499"/>
                    <a:pt x="1247" y="1573"/>
                    <a:pt x="1126" y="1638"/>
                  </a:cubicBezTo>
                  <a:cubicBezTo>
                    <a:pt x="1047" y="1681"/>
                    <a:pt x="960" y="1712"/>
                    <a:pt x="864" y="1733"/>
                  </a:cubicBezTo>
                  <a:cubicBezTo>
                    <a:pt x="778" y="1751"/>
                    <a:pt x="685" y="1760"/>
                    <a:pt x="585" y="1760"/>
                  </a:cubicBezTo>
                  <a:cubicBezTo>
                    <a:pt x="575" y="1760"/>
                    <a:pt x="565" y="1760"/>
                    <a:pt x="555" y="1760"/>
                  </a:cubicBezTo>
                  <a:lnTo>
                    <a:pt x="555" y="1760"/>
                  </a:lnTo>
                  <a:lnTo>
                    <a:pt x="672" y="1977"/>
                  </a:lnTo>
                  <a:cubicBezTo>
                    <a:pt x="779" y="1961"/>
                    <a:pt x="878" y="1940"/>
                    <a:pt x="969" y="1912"/>
                  </a:cubicBezTo>
                  <a:cubicBezTo>
                    <a:pt x="1062" y="1883"/>
                    <a:pt x="1145" y="1849"/>
                    <a:pt x="1219" y="1809"/>
                  </a:cubicBezTo>
                  <a:cubicBezTo>
                    <a:pt x="1414" y="1704"/>
                    <a:pt x="1542" y="1584"/>
                    <a:pt x="1600" y="1452"/>
                  </a:cubicBezTo>
                  <a:cubicBezTo>
                    <a:pt x="1659" y="1319"/>
                    <a:pt x="1649" y="1177"/>
                    <a:pt x="1567" y="1026"/>
                  </a:cubicBezTo>
                  <a:cubicBezTo>
                    <a:pt x="1498" y="899"/>
                    <a:pt x="1406" y="819"/>
                    <a:pt x="1290" y="785"/>
                  </a:cubicBezTo>
                  <a:cubicBezTo>
                    <a:pt x="1245" y="771"/>
                    <a:pt x="1195" y="764"/>
                    <a:pt x="1141" y="764"/>
                  </a:cubicBezTo>
                  <a:cubicBezTo>
                    <a:pt x="1057" y="764"/>
                    <a:pt x="962" y="781"/>
                    <a:pt x="857" y="814"/>
                  </a:cubicBezTo>
                  <a:lnTo>
                    <a:pt x="716" y="857"/>
                  </a:lnTo>
                  <a:cubicBezTo>
                    <a:pt x="618" y="888"/>
                    <a:pt x="540" y="904"/>
                    <a:pt x="482" y="904"/>
                  </a:cubicBezTo>
                  <a:cubicBezTo>
                    <a:pt x="464" y="904"/>
                    <a:pt x="448" y="902"/>
                    <a:pt x="434" y="899"/>
                  </a:cubicBezTo>
                  <a:cubicBezTo>
                    <a:pt x="374" y="887"/>
                    <a:pt x="326" y="845"/>
                    <a:pt x="288" y="777"/>
                  </a:cubicBezTo>
                  <a:cubicBezTo>
                    <a:pt x="244" y="695"/>
                    <a:pt x="241" y="615"/>
                    <a:pt x="278" y="537"/>
                  </a:cubicBezTo>
                  <a:cubicBezTo>
                    <a:pt x="317" y="458"/>
                    <a:pt x="393" y="388"/>
                    <a:pt x="508" y="326"/>
                  </a:cubicBezTo>
                  <a:cubicBezTo>
                    <a:pt x="574" y="290"/>
                    <a:pt x="648" y="262"/>
                    <a:pt x="729" y="242"/>
                  </a:cubicBezTo>
                  <a:cubicBezTo>
                    <a:pt x="810" y="223"/>
                    <a:pt x="901" y="210"/>
                    <a:pt x="1001" y="206"/>
                  </a:cubicBezTo>
                  <a:lnTo>
                    <a:pt x="890"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8"/>
            <p:cNvSpPr/>
            <p:nvPr/>
          </p:nvSpPr>
          <p:spPr>
            <a:xfrm>
              <a:off x="5784774" y="2363529"/>
              <a:ext cx="97067" cy="118966"/>
            </a:xfrm>
            <a:custGeom>
              <a:rect b="b" l="l" r="r" t="t"/>
              <a:pathLst>
                <a:path extrusionOk="0" h="1972" w="1609">
                  <a:moveTo>
                    <a:pt x="1318" y="0"/>
                  </a:moveTo>
                  <a:lnTo>
                    <a:pt x="1" y="713"/>
                  </a:lnTo>
                  <a:lnTo>
                    <a:pt x="97" y="891"/>
                  </a:lnTo>
                  <a:lnTo>
                    <a:pt x="650" y="592"/>
                  </a:lnTo>
                  <a:lnTo>
                    <a:pt x="1396" y="1972"/>
                  </a:lnTo>
                  <a:lnTo>
                    <a:pt x="1608" y="1857"/>
                  </a:lnTo>
                  <a:lnTo>
                    <a:pt x="861" y="477"/>
                  </a:lnTo>
                  <a:lnTo>
                    <a:pt x="1414" y="178"/>
                  </a:lnTo>
                  <a:lnTo>
                    <a:pt x="1318"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8"/>
            <p:cNvSpPr/>
            <p:nvPr/>
          </p:nvSpPr>
          <p:spPr>
            <a:xfrm>
              <a:off x="5879309" y="2348507"/>
              <a:ext cx="63646" cy="100928"/>
            </a:xfrm>
            <a:custGeom>
              <a:rect b="b" l="l" r="r" t="t"/>
              <a:pathLst>
                <a:path extrusionOk="0" h="1673" w="1055">
                  <a:moveTo>
                    <a:pt x="212" y="1"/>
                  </a:moveTo>
                  <a:lnTo>
                    <a:pt x="1" y="115"/>
                  </a:lnTo>
                  <a:lnTo>
                    <a:pt x="844" y="1672"/>
                  </a:lnTo>
                  <a:lnTo>
                    <a:pt x="1055" y="1559"/>
                  </a:lnTo>
                  <a:lnTo>
                    <a:pt x="212" y="1"/>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8"/>
            <p:cNvSpPr/>
            <p:nvPr/>
          </p:nvSpPr>
          <p:spPr>
            <a:xfrm>
              <a:off x="5907060" y="2297349"/>
              <a:ext cx="97007" cy="119026"/>
            </a:xfrm>
            <a:custGeom>
              <a:rect b="b" l="l" r="r" t="t"/>
              <a:pathLst>
                <a:path extrusionOk="0" h="1973" w="1608">
                  <a:moveTo>
                    <a:pt x="1318" y="1"/>
                  </a:moveTo>
                  <a:lnTo>
                    <a:pt x="0" y="714"/>
                  </a:lnTo>
                  <a:lnTo>
                    <a:pt x="97" y="892"/>
                  </a:lnTo>
                  <a:lnTo>
                    <a:pt x="650" y="592"/>
                  </a:lnTo>
                  <a:lnTo>
                    <a:pt x="1396" y="1972"/>
                  </a:lnTo>
                  <a:lnTo>
                    <a:pt x="1608" y="1858"/>
                  </a:lnTo>
                  <a:lnTo>
                    <a:pt x="861" y="478"/>
                  </a:lnTo>
                  <a:lnTo>
                    <a:pt x="1414" y="179"/>
                  </a:lnTo>
                  <a:lnTo>
                    <a:pt x="1318" y="1"/>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8"/>
            <p:cNvSpPr/>
            <p:nvPr/>
          </p:nvSpPr>
          <p:spPr>
            <a:xfrm>
              <a:off x="6000146" y="2251078"/>
              <a:ext cx="112269" cy="121922"/>
            </a:xfrm>
            <a:custGeom>
              <a:rect b="b" l="l" r="r" t="t"/>
              <a:pathLst>
                <a:path extrusionOk="0" h="2021" w="1861">
                  <a:moveTo>
                    <a:pt x="1193" y="1"/>
                  </a:moveTo>
                  <a:lnTo>
                    <a:pt x="981" y="115"/>
                  </a:lnTo>
                  <a:lnTo>
                    <a:pt x="1493" y="1062"/>
                  </a:lnTo>
                  <a:cubicBezTo>
                    <a:pt x="1583" y="1228"/>
                    <a:pt x="1618" y="1365"/>
                    <a:pt x="1598" y="1471"/>
                  </a:cubicBezTo>
                  <a:cubicBezTo>
                    <a:pt x="1576" y="1577"/>
                    <a:pt x="1498" y="1667"/>
                    <a:pt x="1364" y="1740"/>
                  </a:cubicBezTo>
                  <a:cubicBezTo>
                    <a:pt x="1276" y="1787"/>
                    <a:pt x="1196" y="1811"/>
                    <a:pt x="1123" y="1811"/>
                  </a:cubicBezTo>
                  <a:cubicBezTo>
                    <a:pt x="1083" y="1811"/>
                    <a:pt x="1045" y="1804"/>
                    <a:pt x="1010" y="1789"/>
                  </a:cubicBezTo>
                  <a:cubicBezTo>
                    <a:pt x="910" y="1749"/>
                    <a:pt x="814" y="1645"/>
                    <a:pt x="724" y="1478"/>
                  </a:cubicBezTo>
                  <a:lnTo>
                    <a:pt x="212" y="532"/>
                  </a:lnTo>
                  <a:lnTo>
                    <a:pt x="0" y="646"/>
                  </a:lnTo>
                  <a:lnTo>
                    <a:pt x="526" y="1619"/>
                  </a:lnTo>
                  <a:cubicBezTo>
                    <a:pt x="637" y="1822"/>
                    <a:pt x="770" y="1947"/>
                    <a:pt x="925" y="1997"/>
                  </a:cubicBezTo>
                  <a:cubicBezTo>
                    <a:pt x="975" y="2013"/>
                    <a:pt x="1027" y="2021"/>
                    <a:pt x="1080" y="2021"/>
                  </a:cubicBezTo>
                  <a:cubicBezTo>
                    <a:pt x="1196" y="2021"/>
                    <a:pt x="1321" y="1984"/>
                    <a:pt x="1456" y="1911"/>
                  </a:cubicBezTo>
                  <a:cubicBezTo>
                    <a:pt x="1652" y="1805"/>
                    <a:pt x="1772" y="1673"/>
                    <a:pt x="1816" y="1515"/>
                  </a:cubicBezTo>
                  <a:cubicBezTo>
                    <a:pt x="1861" y="1357"/>
                    <a:pt x="1829" y="1176"/>
                    <a:pt x="1718" y="974"/>
                  </a:cubicBezTo>
                  <a:lnTo>
                    <a:pt x="1193" y="1"/>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8"/>
            <p:cNvSpPr/>
            <p:nvPr/>
          </p:nvSpPr>
          <p:spPr>
            <a:xfrm>
              <a:off x="6085691" y="2200764"/>
              <a:ext cx="97007" cy="118966"/>
            </a:xfrm>
            <a:custGeom>
              <a:rect b="b" l="l" r="r" t="t"/>
              <a:pathLst>
                <a:path extrusionOk="0" h="1972" w="1608">
                  <a:moveTo>
                    <a:pt x="1318" y="0"/>
                  </a:moveTo>
                  <a:lnTo>
                    <a:pt x="0" y="713"/>
                  </a:lnTo>
                  <a:lnTo>
                    <a:pt x="96" y="891"/>
                  </a:lnTo>
                  <a:lnTo>
                    <a:pt x="649" y="592"/>
                  </a:lnTo>
                  <a:lnTo>
                    <a:pt x="1396" y="1972"/>
                  </a:lnTo>
                  <a:lnTo>
                    <a:pt x="1608" y="1857"/>
                  </a:lnTo>
                  <a:lnTo>
                    <a:pt x="861" y="476"/>
                  </a:lnTo>
                  <a:lnTo>
                    <a:pt x="1413" y="178"/>
                  </a:lnTo>
                  <a:lnTo>
                    <a:pt x="1318"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8"/>
            <p:cNvSpPr/>
            <p:nvPr/>
          </p:nvSpPr>
          <p:spPr>
            <a:xfrm>
              <a:off x="6180165" y="2185682"/>
              <a:ext cx="63585" cy="100988"/>
            </a:xfrm>
            <a:custGeom>
              <a:rect b="b" l="l" r="r" t="t"/>
              <a:pathLst>
                <a:path extrusionOk="0" h="1674" w="1054">
                  <a:moveTo>
                    <a:pt x="211" y="1"/>
                  </a:moveTo>
                  <a:lnTo>
                    <a:pt x="0" y="115"/>
                  </a:lnTo>
                  <a:lnTo>
                    <a:pt x="843" y="1673"/>
                  </a:lnTo>
                  <a:lnTo>
                    <a:pt x="1054" y="1559"/>
                  </a:lnTo>
                  <a:lnTo>
                    <a:pt x="211" y="1"/>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8"/>
            <p:cNvSpPr/>
            <p:nvPr/>
          </p:nvSpPr>
          <p:spPr>
            <a:xfrm>
              <a:off x="6230479" y="2141703"/>
              <a:ext cx="108047" cy="110641"/>
            </a:xfrm>
            <a:custGeom>
              <a:rect b="b" l="l" r="r" t="t"/>
              <a:pathLst>
                <a:path extrusionOk="0" h="1834" w="1791">
                  <a:moveTo>
                    <a:pt x="807" y="211"/>
                  </a:moveTo>
                  <a:cubicBezTo>
                    <a:pt x="874" y="211"/>
                    <a:pt x="941" y="225"/>
                    <a:pt x="1008" y="254"/>
                  </a:cubicBezTo>
                  <a:cubicBezTo>
                    <a:pt x="1158" y="319"/>
                    <a:pt x="1288" y="450"/>
                    <a:pt x="1394" y="648"/>
                  </a:cubicBezTo>
                  <a:cubicBezTo>
                    <a:pt x="1500" y="844"/>
                    <a:pt x="1540" y="1023"/>
                    <a:pt x="1512" y="1186"/>
                  </a:cubicBezTo>
                  <a:cubicBezTo>
                    <a:pt x="1485" y="1348"/>
                    <a:pt x="1394" y="1471"/>
                    <a:pt x="1242" y="1553"/>
                  </a:cubicBezTo>
                  <a:cubicBezTo>
                    <a:pt x="1155" y="1600"/>
                    <a:pt x="1070" y="1623"/>
                    <a:pt x="985" y="1623"/>
                  </a:cubicBezTo>
                  <a:cubicBezTo>
                    <a:pt x="918" y="1623"/>
                    <a:pt x="850" y="1608"/>
                    <a:pt x="783" y="1580"/>
                  </a:cubicBezTo>
                  <a:cubicBezTo>
                    <a:pt x="632" y="1515"/>
                    <a:pt x="503" y="1384"/>
                    <a:pt x="397" y="1187"/>
                  </a:cubicBezTo>
                  <a:cubicBezTo>
                    <a:pt x="291" y="991"/>
                    <a:pt x="251" y="811"/>
                    <a:pt x="279" y="648"/>
                  </a:cubicBezTo>
                  <a:cubicBezTo>
                    <a:pt x="308" y="486"/>
                    <a:pt x="399" y="362"/>
                    <a:pt x="551" y="280"/>
                  </a:cubicBezTo>
                  <a:cubicBezTo>
                    <a:pt x="637" y="234"/>
                    <a:pt x="722" y="211"/>
                    <a:pt x="807" y="211"/>
                  </a:cubicBezTo>
                  <a:close/>
                  <a:moveTo>
                    <a:pt x="853" y="1"/>
                  </a:moveTo>
                  <a:cubicBezTo>
                    <a:pt x="723" y="1"/>
                    <a:pt x="592" y="36"/>
                    <a:pt x="459" y="109"/>
                  </a:cubicBezTo>
                  <a:cubicBezTo>
                    <a:pt x="240" y="227"/>
                    <a:pt x="105" y="395"/>
                    <a:pt x="53" y="614"/>
                  </a:cubicBezTo>
                  <a:cubicBezTo>
                    <a:pt x="1" y="830"/>
                    <a:pt x="41" y="1062"/>
                    <a:pt x="175" y="1308"/>
                  </a:cubicBezTo>
                  <a:cubicBezTo>
                    <a:pt x="308" y="1554"/>
                    <a:pt x="480" y="1714"/>
                    <a:pt x="690" y="1790"/>
                  </a:cubicBezTo>
                  <a:cubicBezTo>
                    <a:pt x="771" y="1819"/>
                    <a:pt x="853" y="1833"/>
                    <a:pt x="936" y="1833"/>
                  </a:cubicBezTo>
                  <a:cubicBezTo>
                    <a:pt x="1067" y="1833"/>
                    <a:pt x="1200" y="1797"/>
                    <a:pt x="1334" y="1725"/>
                  </a:cubicBezTo>
                  <a:cubicBezTo>
                    <a:pt x="1552" y="1606"/>
                    <a:pt x="1687" y="1439"/>
                    <a:pt x="1738" y="1222"/>
                  </a:cubicBezTo>
                  <a:cubicBezTo>
                    <a:pt x="1790" y="1004"/>
                    <a:pt x="1750" y="773"/>
                    <a:pt x="1617" y="527"/>
                  </a:cubicBezTo>
                  <a:cubicBezTo>
                    <a:pt x="1484" y="281"/>
                    <a:pt x="1312" y="121"/>
                    <a:pt x="1102" y="45"/>
                  </a:cubicBezTo>
                  <a:cubicBezTo>
                    <a:pt x="1020" y="15"/>
                    <a:pt x="937" y="1"/>
                    <a:pt x="853" y="1"/>
                  </a:cubicBez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8"/>
            <p:cNvSpPr/>
            <p:nvPr/>
          </p:nvSpPr>
          <p:spPr>
            <a:xfrm>
              <a:off x="6325134" y="2075704"/>
              <a:ext cx="122043" cy="132540"/>
            </a:xfrm>
            <a:custGeom>
              <a:rect b="b" l="l" r="r" t="t"/>
              <a:pathLst>
                <a:path extrusionOk="0" h="2197" w="2023">
                  <a:moveTo>
                    <a:pt x="1179" y="0"/>
                  </a:moveTo>
                  <a:lnTo>
                    <a:pt x="975" y="111"/>
                  </a:lnTo>
                  <a:lnTo>
                    <a:pt x="1680" y="1413"/>
                  </a:lnTo>
                  <a:lnTo>
                    <a:pt x="285" y="484"/>
                  </a:lnTo>
                  <a:lnTo>
                    <a:pt x="1" y="638"/>
                  </a:lnTo>
                  <a:lnTo>
                    <a:pt x="844" y="2196"/>
                  </a:lnTo>
                  <a:lnTo>
                    <a:pt x="1047" y="2085"/>
                  </a:lnTo>
                  <a:lnTo>
                    <a:pt x="343" y="782"/>
                  </a:lnTo>
                  <a:lnTo>
                    <a:pt x="1739" y="1712"/>
                  </a:lnTo>
                  <a:lnTo>
                    <a:pt x="2022" y="1558"/>
                  </a:lnTo>
                  <a:lnTo>
                    <a:pt x="1179"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5" name="Google Shape;1145;p48"/>
          <p:cNvSpPr/>
          <p:nvPr/>
        </p:nvSpPr>
        <p:spPr>
          <a:xfrm>
            <a:off x="4932518" y="2298857"/>
            <a:ext cx="1162330" cy="1874858"/>
          </a:xfrm>
          <a:custGeom>
            <a:rect b="b" l="l" r="r" t="t"/>
            <a:pathLst>
              <a:path extrusionOk="0" h="31078" w="19267">
                <a:moveTo>
                  <a:pt x="2366" y="1"/>
                </a:moveTo>
                <a:lnTo>
                  <a:pt x="632" y="933"/>
                </a:lnTo>
                <a:cubicBezTo>
                  <a:pt x="171" y="1182"/>
                  <a:pt x="0" y="1759"/>
                  <a:pt x="255" y="2218"/>
                </a:cubicBezTo>
                <a:lnTo>
                  <a:pt x="1780" y="4971"/>
                </a:lnTo>
                <a:lnTo>
                  <a:pt x="2313" y="5932"/>
                </a:lnTo>
                <a:lnTo>
                  <a:pt x="2612" y="6467"/>
                </a:lnTo>
                <a:lnTo>
                  <a:pt x="2742" y="6704"/>
                </a:lnTo>
                <a:lnTo>
                  <a:pt x="2828" y="6857"/>
                </a:lnTo>
                <a:lnTo>
                  <a:pt x="3066" y="7285"/>
                </a:lnTo>
                <a:lnTo>
                  <a:pt x="3196" y="7520"/>
                </a:lnTo>
                <a:lnTo>
                  <a:pt x="3361" y="7818"/>
                </a:lnTo>
                <a:lnTo>
                  <a:pt x="15913" y="30454"/>
                </a:lnTo>
                <a:cubicBezTo>
                  <a:pt x="16134" y="30853"/>
                  <a:pt x="16547" y="31078"/>
                  <a:pt x="16973" y="31078"/>
                </a:cubicBezTo>
                <a:cubicBezTo>
                  <a:pt x="17173" y="31078"/>
                  <a:pt x="17376" y="31028"/>
                  <a:pt x="17563" y="30924"/>
                </a:cubicBezTo>
                <a:lnTo>
                  <a:pt x="17977" y="30691"/>
                </a:lnTo>
                <a:lnTo>
                  <a:pt x="17980" y="30697"/>
                </a:lnTo>
                <a:lnTo>
                  <a:pt x="19267" y="29978"/>
                </a:lnTo>
                <a:lnTo>
                  <a:pt x="5847" y="6174"/>
                </a:lnTo>
                <a:lnTo>
                  <a:pt x="5715" y="5939"/>
                </a:lnTo>
                <a:lnTo>
                  <a:pt x="5388" y="5360"/>
                </a:lnTo>
                <a:lnTo>
                  <a:pt x="5255" y="5125"/>
                </a:lnTo>
                <a:lnTo>
                  <a:pt x="2366" y="1"/>
                </a:lnTo>
                <a:close/>
              </a:path>
            </a:pathLst>
          </a:custGeom>
          <a:solidFill>
            <a:srgbClr val="7A34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8"/>
          <p:cNvSpPr/>
          <p:nvPr/>
        </p:nvSpPr>
        <p:spPr>
          <a:xfrm>
            <a:off x="5089673" y="2608039"/>
            <a:ext cx="167891" cy="95740"/>
          </a:xfrm>
          <a:custGeom>
            <a:rect b="b" l="l" r="r" t="t"/>
            <a:pathLst>
              <a:path extrusionOk="0" h="1587" w="2783">
                <a:moveTo>
                  <a:pt x="2650" y="0"/>
                </a:moveTo>
                <a:lnTo>
                  <a:pt x="7" y="1343"/>
                </a:lnTo>
                <a:lnTo>
                  <a:pt x="1" y="1345"/>
                </a:lnTo>
                <a:lnTo>
                  <a:pt x="121" y="1586"/>
                </a:lnTo>
                <a:lnTo>
                  <a:pt x="137" y="1579"/>
                </a:lnTo>
                <a:lnTo>
                  <a:pt x="2783" y="235"/>
                </a:lnTo>
                <a:lnTo>
                  <a:pt x="2650"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8"/>
          <p:cNvSpPr/>
          <p:nvPr/>
        </p:nvSpPr>
        <p:spPr>
          <a:xfrm>
            <a:off x="5115916" y="2657146"/>
            <a:ext cx="169279" cy="96464"/>
          </a:xfrm>
          <a:custGeom>
            <a:rect b="b" l="l" r="r" t="t"/>
            <a:pathLst>
              <a:path extrusionOk="0" h="1599" w="2806">
                <a:moveTo>
                  <a:pt x="2674" y="0"/>
                </a:moveTo>
                <a:lnTo>
                  <a:pt x="26" y="1346"/>
                </a:lnTo>
                <a:lnTo>
                  <a:pt x="1" y="1358"/>
                </a:lnTo>
                <a:lnTo>
                  <a:pt x="122" y="1599"/>
                </a:lnTo>
                <a:lnTo>
                  <a:pt x="156" y="1581"/>
                </a:lnTo>
                <a:lnTo>
                  <a:pt x="2806" y="236"/>
                </a:lnTo>
                <a:lnTo>
                  <a:pt x="2674" y="0"/>
                </a:lnTo>
                <a:close/>
              </a:path>
            </a:pathLst>
          </a:custGeom>
          <a:solidFill>
            <a:srgbClr val="FBBD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8"/>
          <p:cNvSpPr/>
          <p:nvPr/>
        </p:nvSpPr>
        <p:spPr>
          <a:xfrm>
            <a:off x="5308544" y="3443160"/>
            <a:ext cx="1178860" cy="1836550"/>
          </a:xfrm>
          <a:custGeom>
            <a:rect b="b" l="l" r="r" t="t"/>
            <a:pathLst>
              <a:path extrusionOk="0" h="30443" w="19541">
                <a:moveTo>
                  <a:pt x="8607" y="4353"/>
                </a:moveTo>
                <a:lnTo>
                  <a:pt x="7438" y="5046"/>
                </a:lnTo>
                <a:cubicBezTo>
                  <a:pt x="7438" y="5046"/>
                  <a:pt x="7444" y="5035"/>
                  <a:pt x="7454" y="5020"/>
                </a:cubicBezTo>
                <a:cubicBezTo>
                  <a:pt x="7513" y="4916"/>
                  <a:pt x="7746" y="4526"/>
                  <a:pt x="7827" y="4499"/>
                </a:cubicBezTo>
                <a:cubicBezTo>
                  <a:pt x="7896" y="4475"/>
                  <a:pt x="8286" y="4408"/>
                  <a:pt x="8488" y="4371"/>
                </a:cubicBezTo>
                <a:cubicBezTo>
                  <a:pt x="8551" y="4361"/>
                  <a:pt x="8597" y="4354"/>
                  <a:pt x="8607" y="4353"/>
                </a:cubicBezTo>
                <a:close/>
                <a:moveTo>
                  <a:pt x="12561" y="0"/>
                </a:moveTo>
                <a:cubicBezTo>
                  <a:pt x="12498" y="0"/>
                  <a:pt x="12434" y="1"/>
                  <a:pt x="12372" y="3"/>
                </a:cubicBezTo>
                <a:cubicBezTo>
                  <a:pt x="12147" y="11"/>
                  <a:pt x="11903" y="27"/>
                  <a:pt x="11644" y="50"/>
                </a:cubicBezTo>
                <a:cubicBezTo>
                  <a:pt x="9792" y="219"/>
                  <a:pt x="7223" y="765"/>
                  <a:pt x="6099" y="1240"/>
                </a:cubicBezTo>
                <a:cubicBezTo>
                  <a:pt x="4345" y="1983"/>
                  <a:pt x="2272" y="6125"/>
                  <a:pt x="1219" y="8380"/>
                </a:cubicBezTo>
                <a:cubicBezTo>
                  <a:pt x="1103" y="8627"/>
                  <a:pt x="1024" y="8907"/>
                  <a:pt x="974" y="9213"/>
                </a:cubicBezTo>
                <a:cubicBezTo>
                  <a:pt x="583" y="11680"/>
                  <a:pt x="2181" y="15801"/>
                  <a:pt x="2429" y="18107"/>
                </a:cubicBezTo>
                <a:cubicBezTo>
                  <a:pt x="2596" y="19642"/>
                  <a:pt x="1985" y="22176"/>
                  <a:pt x="1460" y="23985"/>
                </a:cubicBezTo>
                <a:cubicBezTo>
                  <a:pt x="1099" y="25232"/>
                  <a:pt x="777" y="26135"/>
                  <a:pt x="777" y="26135"/>
                </a:cubicBezTo>
                <a:lnTo>
                  <a:pt x="1" y="29060"/>
                </a:lnTo>
                <a:lnTo>
                  <a:pt x="10664" y="30442"/>
                </a:lnTo>
                <a:lnTo>
                  <a:pt x="10801" y="24427"/>
                </a:lnTo>
                <a:cubicBezTo>
                  <a:pt x="10801" y="24427"/>
                  <a:pt x="12068" y="22266"/>
                  <a:pt x="12684" y="19870"/>
                </a:cubicBezTo>
                <a:cubicBezTo>
                  <a:pt x="13287" y="17514"/>
                  <a:pt x="12488" y="14535"/>
                  <a:pt x="12526" y="13736"/>
                </a:cubicBezTo>
                <a:cubicBezTo>
                  <a:pt x="12526" y="13723"/>
                  <a:pt x="12526" y="13709"/>
                  <a:pt x="12527" y="13697"/>
                </a:cubicBezTo>
                <a:cubicBezTo>
                  <a:pt x="12531" y="13663"/>
                  <a:pt x="12533" y="13631"/>
                  <a:pt x="12539" y="13599"/>
                </a:cubicBezTo>
                <a:cubicBezTo>
                  <a:pt x="12541" y="13583"/>
                  <a:pt x="12544" y="13569"/>
                  <a:pt x="12547" y="13554"/>
                </a:cubicBezTo>
                <a:cubicBezTo>
                  <a:pt x="12557" y="13498"/>
                  <a:pt x="12570" y="13446"/>
                  <a:pt x="12588" y="13396"/>
                </a:cubicBezTo>
                <a:cubicBezTo>
                  <a:pt x="12604" y="13346"/>
                  <a:pt x="12623" y="13299"/>
                  <a:pt x="12646" y="13251"/>
                </a:cubicBezTo>
                <a:cubicBezTo>
                  <a:pt x="12860" y="12806"/>
                  <a:pt x="13349" y="12482"/>
                  <a:pt x="14122" y="11748"/>
                </a:cubicBezTo>
                <a:cubicBezTo>
                  <a:pt x="14953" y="10957"/>
                  <a:pt x="17672" y="9062"/>
                  <a:pt x="18778" y="7867"/>
                </a:cubicBezTo>
                <a:cubicBezTo>
                  <a:pt x="19006" y="7621"/>
                  <a:pt x="19165" y="7406"/>
                  <a:pt x="19227" y="7236"/>
                </a:cubicBezTo>
                <a:cubicBezTo>
                  <a:pt x="19228" y="7230"/>
                  <a:pt x="19230" y="7225"/>
                  <a:pt x="19231" y="7222"/>
                </a:cubicBezTo>
                <a:cubicBezTo>
                  <a:pt x="19472" y="6529"/>
                  <a:pt x="19031" y="6163"/>
                  <a:pt x="18748" y="6008"/>
                </a:cubicBezTo>
                <a:cubicBezTo>
                  <a:pt x="18686" y="5974"/>
                  <a:pt x="18630" y="5951"/>
                  <a:pt x="18592" y="5936"/>
                </a:cubicBezTo>
                <a:cubicBezTo>
                  <a:pt x="18554" y="5920"/>
                  <a:pt x="18531" y="5914"/>
                  <a:pt x="18531" y="5914"/>
                </a:cubicBezTo>
                <a:cubicBezTo>
                  <a:pt x="18531" y="5914"/>
                  <a:pt x="18550" y="5901"/>
                  <a:pt x="18586" y="5875"/>
                </a:cubicBezTo>
                <a:cubicBezTo>
                  <a:pt x="18766" y="5744"/>
                  <a:pt x="19346" y="5274"/>
                  <a:pt x="19483" y="4585"/>
                </a:cubicBezTo>
                <a:cubicBezTo>
                  <a:pt x="19540" y="4297"/>
                  <a:pt x="19522" y="3967"/>
                  <a:pt x="19360" y="3611"/>
                </a:cubicBezTo>
                <a:cubicBezTo>
                  <a:pt x="19180" y="3211"/>
                  <a:pt x="18678" y="3106"/>
                  <a:pt x="18278" y="3090"/>
                </a:cubicBezTo>
                <a:cubicBezTo>
                  <a:pt x="18235" y="3088"/>
                  <a:pt x="18193" y="3087"/>
                  <a:pt x="18153" y="3087"/>
                </a:cubicBezTo>
                <a:cubicBezTo>
                  <a:pt x="18000" y="3087"/>
                  <a:pt x="17872" y="3099"/>
                  <a:pt x="17798" y="3107"/>
                </a:cubicBezTo>
                <a:cubicBezTo>
                  <a:pt x="17757" y="3112"/>
                  <a:pt x="17733" y="3116"/>
                  <a:pt x="17733" y="3116"/>
                </a:cubicBezTo>
                <a:cubicBezTo>
                  <a:pt x="17733" y="3116"/>
                  <a:pt x="17748" y="3096"/>
                  <a:pt x="17770" y="3060"/>
                </a:cubicBezTo>
                <a:cubicBezTo>
                  <a:pt x="17822" y="2971"/>
                  <a:pt x="17912" y="2787"/>
                  <a:pt x="17931" y="2534"/>
                </a:cubicBezTo>
                <a:cubicBezTo>
                  <a:pt x="17948" y="2266"/>
                  <a:pt x="17885" y="1923"/>
                  <a:pt x="17607" y="1541"/>
                </a:cubicBezTo>
                <a:cubicBezTo>
                  <a:pt x="17477" y="1364"/>
                  <a:pt x="17248" y="1269"/>
                  <a:pt x="16964" y="1233"/>
                </a:cubicBezTo>
                <a:cubicBezTo>
                  <a:pt x="16862" y="1219"/>
                  <a:pt x="16753" y="1213"/>
                  <a:pt x="16639" y="1213"/>
                </a:cubicBezTo>
                <a:cubicBezTo>
                  <a:pt x="15623" y="1213"/>
                  <a:pt x="14215" y="1706"/>
                  <a:pt x="13902" y="1823"/>
                </a:cubicBezTo>
                <a:cubicBezTo>
                  <a:pt x="13872" y="1834"/>
                  <a:pt x="13854" y="1840"/>
                  <a:pt x="13844" y="1844"/>
                </a:cubicBezTo>
                <a:cubicBezTo>
                  <a:pt x="13860" y="1836"/>
                  <a:pt x="13876" y="1823"/>
                  <a:pt x="13889" y="1803"/>
                </a:cubicBezTo>
                <a:cubicBezTo>
                  <a:pt x="13991" y="1665"/>
                  <a:pt x="14039" y="1257"/>
                  <a:pt x="14044" y="1163"/>
                </a:cubicBezTo>
                <a:cubicBezTo>
                  <a:pt x="14050" y="1063"/>
                  <a:pt x="14049" y="974"/>
                  <a:pt x="14038" y="891"/>
                </a:cubicBezTo>
                <a:cubicBezTo>
                  <a:pt x="13956" y="148"/>
                  <a:pt x="13264" y="0"/>
                  <a:pt x="12561" y="0"/>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8"/>
          <p:cNvSpPr/>
          <p:nvPr/>
        </p:nvSpPr>
        <p:spPr>
          <a:xfrm>
            <a:off x="5618510" y="3550483"/>
            <a:ext cx="529434" cy="301336"/>
          </a:xfrm>
          <a:custGeom>
            <a:rect b="b" l="l" r="r" t="t"/>
            <a:pathLst>
              <a:path extrusionOk="0" h="4995" w="8776">
                <a:moveTo>
                  <a:pt x="8701" y="1"/>
                </a:moveTo>
                <a:cubicBezTo>
                  <a:pt x="8693" y="1"/>
                  <a:pt x="8685" y="2"/>
                  <a:pt x="8677" y="5"/>
                </a:cubicBezTo>
                <a:cubicBezTo>
                  <a:pt x="3730" y="1830"/>
                  <a:pt x="69" y="4845"/>
                  <a:pt x="33" y="4876"/>
                </a:cubicBezTo>
                <a:cubicBezTo>
                  <a:pt x="5" y="4900"/>
                  <a:pt x="1" y="4941"/>
                  <a:pt x="24" y="4970"/>
                </a:cubicBezTo>
                <a:cubicBezTo>
                  <a:pt x="35" y="4982"/>
                  <a:pt x="47" y="4990"/>
                  <a:pt x="62" y="4993"/>
                </a:cubicBezTo>
                <a:cubicBezTo>
                  <a:pt x="66" y="4994"/>
                  <a:pt x="71" y="4994"/>
                  <a:pt x="75" y="4994"/>
                </a:cubicBezTo>
                <a:cubicBezTo>
                  <a:pt x="91" y="4994"/>
                  <a:pt x="106" y="4989"/>
                  <a:pt x="119" y="4978"/>
                </a:cubicBezTo>
                <a:cubicBezTo>
                  <a:pt x="155" y="4948"/>
                  <a:pt x="3800" y="1948"/>
                  <a:pt x="8724" y="130"/>
                </a:cubicBezTo>
                <a:cubicBezTo>
                  <a:pt x="8758" y="118"/>
                  <a:pt x="8776" y="79"/>
                  <a:pt x="8764" y="44"/>
                </a:cubicBezTo>
                <a:cubicBezTo>
                  <a:pt x="8754" y="17"/>
                  <a:pt x="8728" y="1"/>
                  <a:pt x="8701"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8"/>
          <p:cNvSpPr/>
          <p:nvPr/>
        </p:nvSpPr>
        <p:spPr>
          <a:xfrm>
            <a:off x="5809811" y="3626979"/>
            <a:ext cx="573172" cy="330052"/>
          </a:xfrm>
          <a:custGeom>
            <a:rect b="b" l="l" r="r" t="t"/>
            <a:pathLst>
              <a:path extrusionOk="0" h="5471" w="9501">
                <a:moveTo>
                  <a:pt x="9424" y="1"/>
                </a:moveTo>
                <a:cubicBezTo>
                  <a:pt x="9414" y="1"/>
                  <a:pt x="9405" y="3"/>
                  <a:pt x="9395" y="8"/>
                </a:cubicBezTo>
                <a:cubicBezTo>
                  <a:pt x="9324" y="42"/>
                  <a:pt x="2334" y="3413"/>
                  <a:pt x="32" y="5351"/>
                </a:cubicBezTo>
                <a:cubicBezTo>
                  <a:pt x="3" y="5375"/>
                  <a:pt x="0" y="5418"/>
                  <a:pt x="24" y="5446"/>
                </a:cubicBezTo>
                <a:cubicBezTo>
                  <a:pt x="34" y="5457"/>
                  <a:pt x="47" y="5466"/>
                  <a:pt x="61" y="5469"/>
                </a:cubicBezTo>
                <a:cubicBezTo>
                  <a:pt x="65" y="5470"/>
                  <a:pt x="70" y="5470"/>
                  <a:pt x="74" y="5470"/>
                </a:cubicBezTo>
                <a:cubicBezTo>
                  <a:pt x="90" y="5470"/>
                  <a:pt x="106" y="5465"/>
                  <a:pt x="119" y="5454"/>
                </a:cubicBezTo>
                <a:cubicBezTo>
                  <a:pt x="2408" y="3528"/>
                  <a:pt x="9383" y="162"/>
                  <a:pt x="9453" y="129"/>
                </a:cubicBezTo>
                <a:cubicBezTo>
                  <a:pt x="9487" y="113"/>
                  <a:pt x="9500" y="72"/>
                  <a:pt x="9485" y="39"/>
                </a:cubicBezTo>
                <a:cubicBezTo>
                  <a:pt x="9473" y="15"/>
                  <a:pt x="9449" y="1"/>
                  <a:pt x="9424"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8"/>
          <p:cNvSpPr/>
          <p:nvPr/>
        </p:nvSpPr>
        <p:spPr>
          <a:xfrm>
            <a:off x="5943558" y="3795777"/>
            <a:ext cx="487567" cy="296329"/>
          </a:xfrm>
          <a:custGeom>
            <a:rect b="b" l="l" r="r" t="t"/>
            <a:pathLst>
              <a:path extrusionOk="0" h="4912" w="8082">
                <a:moveTo>
                  <a:pt x="8004" y="0"/>
                </a:moveTo>
                <a:cubicBezTo>
                  <a:pt x="7993" y="0"/>
                  <a:pt x="7982" y="3"/>
                  <a:pt x="7972" y="8"/>
                </a:cubicBezTo>
                <a:cubicBezTo>
                  <a:pt x="7926" y="33"/>
                  <a:pt x="3350" y="2519"/>
                  <a:pt x="38" y="4789"/>
                </a:cubicBezTo>
                <a:cubicBezTo>
                  <a:pt x="8" y="4810"/>
                  <a:pt x="0" y="4852"/>
                  <a:pt x="22" y="4882"/>
                </a:cubicBezTo>
                <a:cubicBezTo>
                  <a:pt x="31" y="4897"/>
                  <a:pt x="47" y="4906"/>
                  <a:pt x="62" y="4911"/>
                </a:cubicBezTo>
                <a:cubicBezTo>
                  <a:pt x="67" y="4911"/>
                  <a:pt x="71" y="4912"/>
                  <a:pt x="76" y="4912"/>
                </a:cubicBezTo>
                <a:cubicBezTo>
                  <a:pt x="89" y="4912"/>
                  <a:pt x="103" y="4908"/>
                  <a:pt x="115" y="4900"/>
                </a:cubicBezTo>
                <a:cubicBezTo>
                  <a:pt x="3419" y="2634"/>
                  <a:pt x="7991" y="152"/>
                  <a:pt x="8037" y="127"/>
                </a:cubicBezTo>
                <a:cubicBezTo>
                  <a:pt x="8069" y="109"/>
                  <a:pt x="8081" y="69"/>
                  <a:pt x="8064" y="35"/>
                </a:cubicBezTo>
                <a:cubicBezTo>
                  <a:pt x="8051" y="13"/>
                  <a:pt x="8028" y="0"/>
                  <a:pt x="8004" y="0"/>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8"/>
          <p:cNvSpPr/>
          <p:nvPr/>
        </p:nvSpPr>
        <p:spPr>
          <a:xfrm>
            <a:off x="5987598" y="3443100"/>
            <a:ext cx="167831" cy="83493"/>
          </a:xfrm>
          <a:custGeom>
            <a:rect b="b" l="l" r="r" t="t"/>
            <a:pathLst>
              <a:path extrusionOk="0" h="1384" w="2782">
                <a:moveTo>
                  <a:pt x="1309" y="1"/>
                </a:moveTo>
                <a:cubicBezTo>
                  <a:pt x="1244" y="1"/>
                  <a:pt x="1179" y="2"/>
                  <a:pt x="1115" y="4"/>
                </a:cubicBezTo>
                <a:cubicBezTo>
                  <a:pt x="890" y="12"/>
                  <a:pt x="646" y="27"/>
                  <a:pt x="387" y="51"/>
                </a:cubicBezTo>
                <a:cubicBezTo>
                  <a:pt x="297" y="125"/>
                  <a:pt x="217" y="209"/>
                  <a:pt x="155" y="308"/>
                </a:cubicBezTo>
                <a:cubicBezTo>
                  <a:pt x="44" y="485"/>
                  <a:pt x="1" y="714"/>
                  <a:pt x="88" y="905"/>
                </a:cubicBezTo>
                <a:cubicBezTo>
                  <a:pt x="168" y="1084"/>
                  <a:pt x="350" y="1197"/>
                  <a:pt x="533" y="1268"/>
                </a:cubicBezTo>
                <a:cubicBezTo>
                  <a:pt x="753" y="1352"/>
                  <a:pt x="986" y="1384"/>
                  <a:pt x="1222" y="1384"/>
                </a:cubicBezTo>
                <a:cubicBezTo>
                  <a:pt x="1454" y="1384"/>
                  <a:pt x="1688" y="1353"/>
                  <a:pt x="1915" y="1309"/>
                </a:cubicBezTo>
                <a:cubicBezTo>
                  <a:pt x="2149" y="1262"/>
                  <a:pt x="2387" y="1200"/>
                  <a:pt x="2586" y="1068"/>
                </a:cubicBezTo>
                <a:cubicBezTo>
                  <a:pt x="2659" y="1019"/>
                  <a:pt x="2727" y="959"/>
                  <a:pt x="2782" y="891"/>
                </a:cubicBezTo>
                <a:cubicBezTo>
                  <a:pt x="2700" y="150"/>
                  <a:pt x="2010" y="1"/>
                  <a:pt x="1309"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8"/>
          <p:cNvSpPr/>
          <p:nvPr/>
        </p:nvSpPr>
        <p:spPr>
          <a:xfrm>
            <a:off x="6220464" y="3517424"/>
            <a:ext cx="170847" cy="127050"/>
          </a:xfrm>
          <a:custGeom>
            <a:rect b="b" l="l" r="r" t="t"/>
            <a:pathLst>
              <a:path extrusionOk="0" h="2106" w="2832">
                <a:moveTo>
                  <a:pt x="1848" y="1"/>
                </a:moveTo>
                <a:cubicBezTo>
                  <a:pt x="1438" y="54"/>
                  <a:pt x="1049" y="244"/>
                  <a:pt x="697" y="466"/>
                </a:cubicBezTo>
                <a:cubicBezTo>
                  <a:pt x="427" y="638"/>
                  <a:pt x="155" y="850"/>
                  <a:pt x="52" y="1153"/>
                </a:cubicBezTo>
                <a:cubicBezTo>
                  <a:pt x="9" y="1285"/>
                  <a:pt x="0" y="1431"/>
                  <a:pt x="45" y="1564"/>
                </a:cubicBezTo>
                <a:cubicBezTo>
                  <a:pt x="99" y="1724"/>
                  <a:pt x="227" y="1852"/>
                  <a:pt x="374" y="1939"/>
                </a:cubicBezTo>
                <a:cubicBezTo>
                  <a:pt x="567" y="2056"/>
                  <a:pt x="794" y="2106"/>
                  <a:pt x="1022" y="2106"/>
                </a:cubicBezTo>
                <a:cubicBezTo>
                  <a:pt x="1139" y="2106"/>
                  <a:pt x="1256" y="2093"/>
                  <a:pt x="1369" y="2069"/>
                </a:cubicBezTo>
                <a:cubicBezTo>
                  <a:pt x="1705" y="1997"/>
                  <a:pt x="2017" y="1839"/>
                  <a:pt x="2314" y="1669"/>
                </a:cubicBezTo>
                <a:cubicBezTo>
                  <a:pt x="2493" y="1567"/>
                  <a:pt x="2674" y="1452"/>
                  <a:pt x="2815" y="1303"/>
                </a:cubicBezTo>
                <a:cubicBezTo>
                  <a:pt x="2831" y="1034"/>
                  <a:pt x="2769" y="692"/>
                  <a:pt x="2490" y="310"/>
                </a:cubicBezTo>
                <a:cubicBezTo>
                  <a:pt x="2361" y="132"/>
                  <a:pt x="2132" y="38"/>
                  <a:pt x="1848"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8"/>
          <p:cNvSpPr/>
          <p:nvPr/>
        </p:nvSpPr>
        <p:spPr>
          <a:xfrm>
            <a:off x="6320549" y="3629513"/>
            <a:ext cx="166866" cy="139538"/>
          </a:xfrm>
          <a:custGeom>
            <a:rect b="b" l="l" r="r" t="t"/>
            <a:pathLst>
              <a:path extrusionOk="0" h="2313" w="2766">
                <a:moveTo>
                  <a:pt x="1503" y="1"/>
                </a:moveTo>
                <a:cubicBezTo>
                  <a:pt x="1064" y="164"/>
                  <a:pt x="654" y="515"/>
                  <a:pt x="354" y="855"/>
                </a:cubicBezTo>
                <a:cubicBezTo>
                  <a:pt x="238" y="986"/>
                  <a:pt x="129" y="1132"/>
                  <a:pt x="85" y="1303"/>
                </a:cubicBezTo>
                <a:cubicBezTo>
                  <a:pt x="0" y="1633"/>
                  <a:pt x="191" y="1993"/>
                  <a:pt x="482" y="2166"/>
                </a:cubicBezTo>
                <a:cubicBezTo>
                  <a:pt x="655" y="2268"/>
                  <a:pt x="854" y="2313"/>
                  <a:pt x="1056" y="2313"/>
                </a:cubicBezTo>
                <a:cubicBezTo>
                  <a:pt x="1196" y="2313"/>
                  <a:pt x="1337" y="2291"/>
                  <a:pt x="1471" y="2253"/>
                </a:cubicBezTo>
                <a:cubicBezTo>
                  <a:pt x="1797" y="2158"/>
                  <a:pt x="2089" y="1972"/>
                  <a:pt x="2365" y="1774"/>
                </a:cubicBezTo>
                <a:cubicBezTo>
                  <a:pt x="2484" y="1689"/>
                  <a:pt x="2601" y="1598"/>
                  <a:pt x="2707" y="1496"/>
                </a:cubicBezTo>
                <a:cubicBezTo>
                  <a:pt x="2765" y="1208"/>
                  <a:pt x="2746" y="878"/>
                  <a:pt x="2584" y="521"/>
                </a:cubicBezTo>
                <a:cubicBezTo>
                  <a:pt x="2404" y="122"/>
                  <a:pt x="1903" y="17"/>
                  <a:pt x="1503"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8"/>
          <p:cNvSpPr/>
          <p:nvPr/>
        </p:nvSpPr>
        <p:spPr>
          <a:xfrm>
            <a:off x="6355117" y="3805611"/>
            <a:ext cx="128075" cy="112873"/>
          </a:xfrm>
          <a:custGeom>
            <a:rect b="b" l="l" r="r" t="t"/>
            <a:pathLst>
              <a:path extrusionOk="0" h="1871" w="2123">
                <a:moveTo>
                  <a:pt x="1399" y="0"/>
                </a:moveTo>
                <a:cubicBezTo>
                  <a:pt x="1015" y="73"/>
                  <a:pt x="641" y="446"/>
                  <a:pt x="402" y="686"/>
                </a:cubicBezTo>
                <a:cubicBezTo>
                  <a:pt x="257" y="832"/>
                  <a:pt x="118" y="996"/>
                  <a:pt x="59" y="1193"/>
                </a:cubicBezTo>
                <a:cubicBezTo>
                  <a:pt x="1" y="1392"/>
                  <a:pt x="41" y="1632"/>
                  <a:pt x="205" y="1757"/>
                </a:cubicBezTo>
                <a:cubicBezTo>
                  <a:pt x="300" y="1829"/>
                  <a:pt x="422" y="1856"/>
                  <a:pt x="541" y="1866"/>
                </a:cubicBezTo>
                <a:cubicBezTo>
                  <a:pt x="578" y="1869"/>
                  <a:pt x="616" y="1870"/>
                  <a:pt x="653" y="1870"/>
                </a:cubicBezTo>
                <a:cubicBezTo>
                  <a:pt x="1137" y="1870"/>
                  <a:pt x="1615" y="1617"/>
                  <a:pt x="1882" y="1213"/>
                </a:cubicBezTo>
                <a:cubicBezTo>
                  <a:pt x="2123" y="521"/>
                  <a:pt x="1682" y="155"/>
                  <a:pt x="1399" y="0"/>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8"/>
          <p:cNvSpPr/>
          <p:nvPr/>
        </p:nvSpPr>
        <p:spPr>
          <a:xfrm>
            <a:off x="5343594" y="3998902"/>
            <a:ext cx="605990" cy="919210"/>
          </a:xfrm>
          <a:custGeom>
            <a:rect b="b" l="l" r="r" t="t"/>
            <a:pathLst>
              <a:path extrusionOk="0" h="15237" w="10045">
                <a:moveTo>
                  <a:pt x="392" y="0"/>
                </a:moveTo>
                <a:lnTo>
                  <a:pt x="392" y="0"/>
                </a:lnTo>
                <a:cubicBezTo>
                  <a:pt x="0" y="2468"/>
                  <a:pt x="1600" y="6589"/>
                  <a:pt x="1848" y="8895"/>
                </a:cubicBezTo>
                <a:cubicBezTo>
                  <a:pt x="2013" y="10430"/>
                  <a:pt x="1403" y="12963"/>
                  <a:pt x="878" y="14773"/>
                </a:cubicBezTo>
                <a:cubicBezTo>
                  <a:pt x="1091" y="14908"/>
                  <a:pt x="1317" y="15017"/>
                  <a:pt x="1559" y="15094"/>
                </a:cubicBezTo>
                <a:cubicBezTo>
                  <a:pt x="1872" y="15194"/>
                  <a:pt x="2200" y="15236"/>
                  <a:pt x="2529" y="15236"/>
                </a:cubicBezTo>
                <a:cubicBezTo>
                  <a:pt x="2806" y="15236"/>
                  <a:pt x="3085" y="15206"/>
                  <a:pt x="3357" y="15156"/>
                </a:cubicBezTo>
                <a:cubicBezTo>
                  <a:pt x="4917" y="14863"/>
                  <a:pt x="6285" y="13897"/>
                  <a:pt x="7363" y="12732"/>
                </a:cubicBezTo>
                <a:cubicBezTo>
                  <a:pt x="8555" y="11442"/>
                  <a:pt x="9458" y="9864"/>
                  <a:pt x="9822" y="8146"/>
                </a:cubicBezTo>
                <a:cubicBezTo>
                  <a:pt x="9995" y="7330"/>
                  <a:pt x="10045" y="6476"/>
                  <a:pt x="9830" y="5670"/>
                </a:cubicBezTo>
                <a:cubicBezTo>
                  <a:pt x="9614" y="4866"/>
                  <a:pt x="9108" y="4117"/>
                  <a:pt x="8374" y="3727"/>
                </a:cubicBezTo>
                <a:cubicBezTo>
                  <a:pt x="7966" y="3510"/>
                  <a:pt x="7510" y="3410"/>
                  <a:pt x="7058" y="3316"/>
                </a:cubicBezTo>
                <a:cubicBezTo>
                  <a:pt x="5241" y="2943"/>
                  <a:pt x="3275" y="2575"/>
                  <a:pt x="2002" y="1225"/>
                </a:cubicBezTo>
                <a:cubicBezTo>
                  <a:pt x="1548" y="745"/>
                  <a:pt x="1031" y="175"/>
                  <a:pt x="392" y="0"/>
                </a:cubicBezTo>
                <a:close/>
              </a:path>
            </a:pathLst>
          </a:custGeom>
          <a:solidFill>
            <a:srgbClr val="FFC6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8"/>
          <p:cNvSpPr/>
          <p:nvPr/>
        </p:nvSpPr>
        <p:spPr>
          <a:xfrm>
            <a:off x="5673227" y="3527438"/>
            <a:ext cx="59121" cy="80779"/>
          </a:xfrm>
          <a:custGeom>
            <a:rect b="b" l="l" r="r" t="t"/>
            <a:pathLst>
              <a:path extrusionOk="0" h="1339" w="980">
                <a:moveTo>
                  <a:pt x="77" y="1"/>
                </a:moveTo>
                <a:cubicBezTo>
                  <a:pt x="57" y="1"/>
                  <a:pt x="37" y="9"/>
                  <a:pt x="24" y="26"/>
                </a:cubicBezTo>
                <a:cubicBezTo>
                  <a:pt x="1" y="54"/>
                  <a:pt x="5" y="97"/>
                  <a:pt x="34" y="121"/>
                </a:cubicBezTo>
                <a:cubicBezTo>
                  <a:pt x="407" y="420"/>
                  <a:pt x="693" y="837"/>
                  <a:pt x="841" y="1292"/>
                </a:cubicBezTo>
                <a:cubicBezTo>
                  <a:pt x="848" y="1316"/>
                  <a:pt x="868" y="1332"/>
                  <a:pt x="890" y="1337"/>
                </a:cubicBezTo>
                <a:cubicBezTo>
                  <a:pt x="895" y="1338"/>
                  <a:pt x="900" y="1338"/>
                  <a:pt x="905" y="1338"/>
                </a:cubicBezTo>
                <a:cubicBezTo>
                  <a:pt x="911" y="1338"/>
                  <a:pt x="918" y="1337"/>
                  <a:pt x="925" y="1335"/>
                </a:cubicBezTo>
                <a:cubicBezTo>
                  <a:pt x="960" y="1324"/>
                  <a:pt x="980" y="1286"/>
                  <a:pt x="968" y="1250"/>
                </a:cubicBezTo>
                <a:cubicBezTo>
                  <a:pt x="814" y="770"/>
                  <a:pt x="511" y="332"/>
                  <a:pt x="118" y="16"/>
                </a:cubicBezTo>
                <a:cubicBezTo>
                  <a:pt x="106" y="5"/>
                  <a:pt x="91" y="1"/>
                  <a:pt x="77"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8"/>
          <p:cNvSpPr/>
          <p:nvPr/>
        </p:nvSpPr>
        <p:spPr>
          <a:xfrm>
            <a:off x="6030793" y="4219220"/>
            <a:ext cx="37162" cy="41686"/>
          </a:xfrm>
          <a:custGeom>
            <a:rect b="b" l="l" r="r" t="t"/>
            <a:pathLst>
              <a:path extrusionOk="0" h="691" w="616">
                <a:moveTo>
                  <a:pt x="78" y="1"/>
                </a:moveTo>
                <a:cubicBezTo>
                  <a:pt x="57" y="1"/>
                  <a:pt x="36" y="11"/>
                  <a:pt x="23" y="28"/>
                </a:cubicBezTo>
                <a:cubicBezTo>
                  <a:pt x="1" y="58"/>
                  <a:pt x="8" y="101"/>
                  <a:pt x="39" y="123"/>
                </a:cubicBezTo>
                <a:cubicBezTo>
                  <a:pt x="157" y="208"/>
                  <a:pt x="341" y="420"/>
                  <a:pt x="503" y="607"/>
                </a:cubicBezTo>
                <a:cubicBezTo>
                  <a:pt x="527" y="635"/>
                  <a:pt x="550" y="662"/>
                  <a:pt x="575" y="690"/>
                </a:cubicBezTo>
                <a:cubicBezTo>
                  <a:pt x="585" y="634"/>
                  <a:pt x="598" y="582"/>
                  <a:pt x="616" y="532"/>
                </a:cubicBezTo>
                <a:cubicBezTo>
                  <a:pt x="612" y="528"/>
                  <a:pt x="609" y="524"/>
                  <a:pt x="604" y="519"/>
                </a:cubicBezTo>
                <a:cubicBezTo>
                  <a:pt x="429" y="317"/>
                  <a:pt x="249" y="107"/>
                  <a:pt x="117" y="14"/>
                </a:cubicBezTo>
                <a:cubicBezTo>
                  <a:pt x="105" y="5"/>
                  <a:pt x="91" y="1"/>
                  <a:pt x="78"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8"/>
          <p:cNvSpPr/>
          <p:nvPr/>
        </p:nvSpPr>
        <p:spPr>
          <a:xfrm>
            <a:off x="6022045" y="4250289"/>
            <a:ext cx="43014" cy="21597"/>
          </a:xfrm>
          <a:custGeom>
            <a:rect b="b" l="l" r="r" t="t"/>
            <a:pathLst>
              <a:path extrusionOk="0" h="358" w="713">
                <a:moveTo>
                  <a:pt x="76" y="1"/>
                </a:moveTo>
                <a:cubicBezTo>
                  <a:pt x="49" y="1"/>
                  <a:pt x="23" y="19"/>
                  <a:pt x="13" y="47"/>
                </a:cubicBezTo>
                <a:cubicBezTo>
                  <a:pt x="0" y="82"/>
                  <a:pt x="19" y="120"/>
                  <a:pt x="54" y="132"/>
                </a:cubicBezTo>
                <a:lnTo>
                  <a:pt x="699" y="357"/>
                </a:lnTo>
                <a:cubicBezTo>
                  <a:pt x="699" y="344"/>
                  <a:pt x="699" y="330"/>
                  <a:pt x="700" y="318"/>
                </a:cubicBezTo>
                <a:cubicBezTo>
                  <a:pt x="704" y="284"/>
                  <a:pt x="706" y="252"/>
                  <a:pt x="712" y="220"/>
                </a:cubicBezTo>
                <a:lnTo>
                  <a:pt x="98" y="5"/>
                </a:lnTo>
                <a:cubicBezTo>
                  <a:pt x="91" y="2"/>
                  <a:pt x="84" y="1"/>
                  <a:pt x="76" y="1"/>
                </a:cubicBezTo>
                <a:close/>
              </a:path>
            </a:pathLst>
          </a:custGeom>
          <a:solidFill>
            <a:srgbClr val="EBA5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49"/>
          <p:cNvSpPr txBox="1"/>
          <p:nvPr>
            <p:ph type="title"/>
          </p:nvPr>
        </p:nvSpPr>
        <p:spPr>
          <a:xfrm>
            <a:off x="720000" y="445025"/>
            <a:ext cx="77040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Your Task!</a:t>
            </a:r>
            <a:endParaRPr sz="4000"/>
          </a:p>
        </p:txBody>
      </p:sp>
      <p:sp>
        <p:nvSpPr>
          <p:cNvPr id="1165" name="Google Shape;1165;p49"/>
          <p:cNvSpPr txBox="1"/>
          <p:nvPr>
            <p:ph idx="1" type="body"/>
          </p:nvPr>
        </p:nvSpPr>
        <p:spPr>
          <a:xfrm>
            <a:off x="720000" y="1200400"/>
            <a:ext cx="7638000" cy="3408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t>You’re all part of a government that is in need of reformation. As newly elected cabinet ministers, it seems that there have been reports stating that intel has been leaked through a third-party organization (</a:t>
            </a:r>
            <a:r>
              <a:rPr b="1" lang="en" sz="2000"/>
              <a:t>note: nobody in the government is suspected to be a traitor</a:t>
            </a:r>
            <a:r>
              <a:rPr lang="en" sz="2000"/>
              <a:t>).</a:t>
            </a:r>
            <a:endParaRPr sz="2000"/>
          </a:p>
          <a:p>
            <a:pPr indent="0" lvl="0" marL="0" rtl="0" algn="ctr">
              <a:spcBef>
                <a:spcPts val="0"/>
              </a:spcBef>
              <a:spcAft>
                <a:spcPts val="0"/>
              </a:spcAft>
              <a:buNone/>
            </a:pPr>
            <a:r>
              <a:t/>
            </a:r>
            <a:endParaRPr sz="2000"/>
          </a:p>
          <a:p>
            <a:pPr indent="0" lvl="0" marL="0" rtl="0" algn="ctr">
              <a:spcBef>
                <a:spcPts val="0"/>
              </a:spcBef>
              <a:spcAft>
                <a:spcPts val="0"/>
              </a:spcAft>
              <a:buNone/>
            </a:pPr>
            <a:r>
              <a:rPr lang="en" sz="2000"/>
              <a:t>Your job? Act upon the intel in a way you would best approach it. You must submit a crisis note to the Dais (email </a:t>
            </a:r>
            <a:r>
              <a:rPr i="1" lang="en" sz="2000"/>
              <a:t>[insert email] </a:t>
            </a:r>
            <a:r>
              <a:rPr lang="en" sz="2000"/>
              <a:t>the note) stating your course of action. From there, we will release a crisis update based on how you guys decide to act upon the information.</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Spanish Constitution Day by Slidesgo">
  <a:themeElements>
    <a:clrScheme name="Simple Light">
      <a:dk1>
        <a:srgbClr val="3F1D1D"/>
      </a:dk1>
      <a:lt1>
        <a:srgbClr val="5B2727"/>
      </a:lt1>
      <a:dk2>
        <a:srgbClr val="762D2D"/>
      </a:dk2>
      <a:lt2>
        <a:srgbClr val="9E4226"/>
      </a:lt2>
      <a:accent1>
        <a:srgbClr val="BA2A2A"/>
      </a:accent1>
      <a:accent2>
        <a:srgbClr val="EF4545"/>
      </a:accent2>
      <a:accent3>
        <a:srgbClr val="FFAF3A"/>
      </a:accent3>
      <a:accent4>
        <a:srgbClr val="FFDABB"/>
      </a:accent4>
      <a:accent5>
        <a:srgbClr val="EDBF8E"/>
      </a:accent5>
      <a:accent6>
        <a:srgbClr val="FFFFFF"/>
      </a:accent6>
      <a:hlink>
        <a:srgbClr val="3F1D1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