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 name="Google Shape;5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 name="Google Shape;5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
          <p:cNvSpPr/>
          <p:nvPr/>
        </p:nvSpPr>
        <p:spPr>
          <a:xfrm>
            <a:off x="4211638" y="404813"/>
            <a:ext cx="4932362" cy="1008062"/>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 name="Google Shape;14;p2"/>
          <p:cNvSpPr txBox="1"/>
          <p:nvPr>
            <p:ph type="ctrTitle"/>
          </p:nvPr>
        </p:nvSpPr>
        <p:spPr>
          <a:xfrm>
            <a:off x="2266950" y="188913"/>
            <a:ext cx="6697663" cy="893762"/>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32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 type="subTitle"/>
          </p:nvPr>
        </p:nvSpPr>
        <p:spPr>
          <a:xfrm>
            <a:off x="2266950" y="981075"/>
            <a:ext cx="6697663" cy="561975"/>
          </a:xfrm>
          <a:prstGeom prst="rect">
            <a:avLst/>
          </a:prstGeom>
          <a:noFill/>
          <a:ln>
            <a:noFill/>
          </a:ln>
        </p:spPr>
        <p:txBody>
          <a:bodyPr anchorCtr="0" anchor="t" bIns="45700" lIns="91425" spcFirstLastPara="1" rIns="91425" wrap="square" tIns="45700">
            <a:noAutofit/>
          </a:bodyPr>
          <a:lstStyle>
            <a:lvl1pPr lvl="0" algn="r">
              <a:spcBef>
                <a:spcPts val="480"/>
              </a:spcBef>
              <a:spcAft>
                <a:spcPts val="0"/>
              </a:spcAft>
              <a:buClr>
                <a:schemeClr val="lt1"/>
              </a:buClr>
              <a:buSzPts val="2400"/>
              <a:buFont typeface="Arial"/>
              <a:buNone/>
              <a:defRPr b="1" sz="2400">
                <a:solidFill>
                  <a:schemeClr val="lt1"/>
                </a:solidFill>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6" name="Shape 16"/>
        <p:cNvGrpSpPr/>
        <p:nvPr/>
      </p:nvGrpSpPr>
      <p:grpSpPr>
        <a:xfrm>
          <a:off x="0" y="0"/>
          <a:ext cx="0" cy="0"/>
          <a:chOff x="0" y="0"/>
          <a:chExt cx="0" cy="0"/>
        </a:xfrm>
      </p:grpSpPr>
      <p:sp>
        <p:nvSpPr>
          <p:cNvPr id="17" name="Google Shape;17;p3"/>
          <p:cNvSpPr txBox="1"/>
          <p:nvPr>
            <p:ph type="title"/>
          </p:nvPr>
        </p:nvSpPr>
        <p:spPr>
          <a:xfrm>
            <a:off x="1116013" y="1265238"/>
            <a:ext cx="7777162" cy="508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 type="body"/>
          </p:nvPr>
        </p:nvSpPr>
        <p:spPr>
          <a:xfrm>
            <a:off x="1116013" y="1773238"/>
            <a:ext cx="7777162" cy="496887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19" name="Shape 19"/>
        <p:cNvGrpSpPr/>
        <p:nvPr/>
      </p:nvGrpSpPr>
      <p:grpSpPr>
        <a:xfrm>
          <a:off x="0" y="0"/>
          <a:ext cx="0" cy="0"/>
          <a:chOff x="0" y="0"/>
          <a:chExt cx="0" cy="0"/>
        </a:xfrm>
      </p:grpSpPr>
      <p:sp>
        <p:nvSpPr>
          <p:cNvPr id="20" name="Google Shape;20;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22" name="Shape 22"/>
        <p:cNvGrpSpPr/>
        <p:nvPr/>
      </p:nvGrpSpPr>
      <p:grpSpPr>
        <a:xfrm>
          <a:off x="0" y="0"/>
          <a:ext cx="0" cy="0"/>
          <a:chOff x="0" y="0"/>
          <a:chExt cx="0" cy="0"/>
        </a:xfrm>
      </p:grpSpPr>
      <p:sp>
        <p:nvSpPr>
          <p:cNvPr id="23" name="Google Shape;23;p5"/>
          <p:cNvSpPr txBox="1"/>
          <p:nvPr>
            <p:ph type="title"/>
          </p:nvPr>
        </p:nvSpPr>
        <p:spPr>
          <a:xfrm>
            <a:off x="1116013" y="1265238"/>
            <a:ext cx="7777162" cy="508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
          <p:cNvSpPr txBox="1"/>
          <p:nvPr>
            <p:ph idx="1" type="body"/>
          </p:nvPr>
        </p:nvSpPr>
        <p:spPr>
          <a:xfrm>
            <a:off x="1116013" y="1773238"/>
            <a:ext cx="3811587" cy="4968875"/>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25" name="Google Shape;25;p5"/>
          <p:cNvSpPr txBox="1"/>
          <p:nvPr>
            <p:ph idx="2" type="body"/>
          </p:nvPr>
        </p:nvSpPr>
        <p:spPr>
          <a:xfrm>
            <a:off x="5080000" y="1773238"/>
            <a:ext cx="3813175" cy="4968875"/>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26" name="Shape 26"/>
        <p:cNvGrpSpPr/>
        <p:nvPr/>
      </p:nvGrpSpPr>
      <p:grpSpPr>
        <a:xfrm>
          <a:off x="0" y="0"/>
          <a:ext cx="0" cy="0"/>
          <a:chOff x="0" y="0"/>
          <a:chExt cx="0" cy="0"/>
        </a:xfrm>
      </p:grpSpPr>
      <p:sp>
        <p:nvSpPr>
          <p:cNvPr id="27" name="Google Shape;27;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29" name="Google Shape;29;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30" name="Google Shape;30;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31" name="Google Shape;31;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32" name="Shape 32"/>
        <p:cNvGrpSpPr/>
        <p:nvPr/>
      </p:nvGrpSpPr>
      <p:grpSpPr>
        <a:xfrm>
          <a:off x="0" y="0"/>
          <a:ext cx="0" cy="0"/>
          <a:chOff x="0" y="0"/>
          <a:chExt cx="0" cy="0"/>
        </a:xfrm>
      </p:grpSpPr>
      <p:sp>
        <p:nvSpPr>
          <p:cNvPr id="33" name="Google Shape;33;p7"/>
          <p:cNvSpPr txBox="1"/>
          <p:nvPr>
            <p:ph type="title"/>
          </p:nvPr>
        </p:nvSpPr>
        <p:spPr>
          <a:xfrm>
            <a:off x="1116013" y="1265238"/>
            <a:ext cx="7777162" cy="508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34" name="Shape 3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35" name="Shape 35"/>
        <p:cNvGrpSpPr/>
        <p:nvPr/>
      </p:nvGrpSpPr>
      <p:grpSpPr>
        <a:xfrm>
          <a:off x="0" y="0"/>
          <a:ext cx="0" cy="0"/>
          <a:chOff x="0" y="0"/>
          <a:chExt cx="0" cy="0"/>
        </a:xfrm>
      </p:grpSpPr>
      <p:sp>
        <p:nvSpPr>
          <p:cNvPr id="36" name="Google Shape;36;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38" name="Google Shape;38;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39" name="Shape 39"/>
        <p:cNvGrpSpPr/>
        <p:nvPr/>
      </p:nvGrpSpPr>
      <p:grpSpPr>
        <a:xfrm>
          <a:off x="0" y="0"/>
          <a:ext cx="0" cy="0"/>
          <a:chOff x="0" y="0"/>
          <a:chExt cx="0" cy="0"/>
        </a:xfrm>
      </p:grpSpPr>
      <p:sp>
        <p:nvSpPr>
          <p:cNvPr id="40" name="Google Shape;40;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1"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2" name="Google Shape;42;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43" name="Shape 43"/>
        <p:cNvGrpSpPr/>
        <p:nvPr/>
      </p:nvGrpSpPr>
      <p:grpSpPr>
        <a:xfrm>
          <a:off x="0" y="0"/>
          <a:ext cx="0" cy="0"/>
          <a:chOff x="0" y="0"/>
          <a:chExt cx="0" cy="0"/>
        </a:xfrm>
      </p:grpSpPr>
      <p:sp>
        <p:nvSpPr>
          <p:cNvPr id="44" name="Google Shape;44;p11"/>
          <p:cNvSpPr txBox="1"/>
          <p:nvPr>
            <p:ph type="title"/>
          </p:nvPr>
        </p:nvSpPr>
        <p:spPr>
          <a:xfrm>
            <a:off x="1116013" y="1265238"/>
            <a:ext cx="7777162" cy="508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1"/>
          <p:cNvSpPr txBox="1"/>
          <p:nvPr>
            <p:ph idx="1" type="body"/>
          </p:nvPr>
        </p:nvSpPr>
        <p:spPr>
          <a:xfrm rot="5400000">
            <a:off x="2520156" y="369095"/>
            <a:ext cx="4968875" cy="77771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46" name="Shape 46"/>
        <p:cNvGrpSpPr/>
        <p:nvPr/>
      </p:nvGrpSpPr>
      <p:grpSpPr>
        <a:xfrm>
          <a:off x="0" y="0"/>
          <a:ext cx="0" cy="0"/>
          <a:chOff x="0" y="0"/>
          <a:chExt cx="0" cy="0"/>
        </a:xfrm>
      </p:grpSpPr>
      <p:sp>
        <p:nvSpPr>
          <p:cNvPr id="47" name="Google Shape;47;p12"/>
          <p:cNvSpPr txBox="1"/>
          <p:nvPr>
            <p:ph type="title"/>
          </p:nvPr>
        </p:nvSpPr>
        <p:spPr>
          <a:xfrm rot="5400000">
            <a:off x="5183188" y="3032125"/>
            <a:ext cx="5476875" cy="1943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 type="body"/>
          </p:nvPr>
        </p:nvSpPr>
        <p:spPr>
          <a:xfrm rot="5400000">
            <a:off x="1218407" y="1162844"/>
            <a:ext cx="5476875" cy="56816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116013" y="1265238"/>
            <a:ext cx="7777162" cy="508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3600" u="none" cap="none" strike="noStrike">
                <a:solidFill>
                  <a:schemeClr val="lt2"/>
                </a:solidFill>
                <a:latin typeface="Arial"/>
                <a:ea typeface="Arial"/>
                <a:cs typeface="Arial"/>
                <a:sym typeface="Arial"/>
              </a:defRPr>
            </a:lvl1pPr>
            <a:lvl2pPr lvl="1" marR="0" rtl="0" algn="l">
              <a:spcBef>
                <a:spcPts val="0"/>
              </a:spcBef>
              <a:spcAft>
                <a:spcPts val="0"/>
              </a:spcAft>
              <a:buSzPts val="1400"/>
              <a:buNone/>
              <a:defRPr b="1" i="0" sz="3600" u="none" cap="none" strike="noStrike">
                <a:solidFill>
                  <a:schemeClr val="lt2"/>
                </a:solidFill>
                <a:latin typeface="Arial"/>
                <a:ea typeface="Arial"/>
                <a:cs typeface="Arial"/>
                <a:sym typeface="Arial"/>
              </a:defRPr>
            </a:lvl2pPr>
            <a:lvl3pPr lvl="2" marR="0" rtl="0" algn="l">
              <a:spcBef>
                <a:spcPts val="0"/>
              </a:spcBef>
              <a:spcAft>
                <a:spcPts val="0"/>
              </a:spcAft>
              <a:buSzPts val="1400"/>
              <a:buNone/>
              <a:defRPr b="1" i="0" sz="3600" u="none" cap="none" strike="noStrike">
                <a:solidFill>
                  <a:schemeClr val="lt2"/>
                </a:solidFill>
                <a:latin typeface="Arial"/>
                <a:ea typeface="Arial"/>
                <a:cs typeface="Arial"/>
                <a:sym typeface="Arial"/>
              </a:defRPr>
            </a:lvl3pPr>
            <a:lvl4pPr lvl="3" marR="0" rtl="0" algn="l">
              <a:spcBef>
                <a:spcPts val="0"/>
              </a:spcBef>
              <a:spcAft>
                <a:spcPts val="0"/>
              </a:spcAft>
              <a:buSzPts val="1400"/>
              <a:buNone/>
              <a:defRPr b="1" i="0" sz="3600" u="none" cap="none" strike="noStrike">
                <a:solidFill>
                  <a:schemeClr val="lt2"/>
                </a:solidFill>
                <a:latin typeface="Arial"/>
                <a:ea typeface="Arial"/>
                <a:cs typeface="Arial"/>
                <a:sym typeface="Arial"/>
              </a:defRPr>
            </a:lvl4pPr>
            <a:lvl5pPr lvl="4" marR="0" rtl="0" algn="l">
              <a:spcBef>
                <a:spcPts val="0"/>
              </a:spcBef>
              <a:spcAft>
                <a:spcPts val="0"/>
              </a:spcAft>
              <a:buSzPts val="1400"/>
              <a:buNone/>
              <a:defRPr b="1" i="0" sz="3600" u="none" cap="none" strike="noStrike">
                <a:solidFill>
                  <a:schemeClr val="lt2"/>
                </a:solidFill>
                <a:latin typeface="Arial"/>
                <a:ea typeface="Arial"/>
                <a:cs typeface="Arial"/>
                <a:sym typeface="Arial"/>
              </a:defRPr>
            </a:lvl5pPr>
            <a:lvl6pPr lvl="5" marR="0" rtl="0" algn="l">
              <a:spcBef>
                <a:spcPts val="0"/>
              </a:spcBef>
              <a:spcAft>
                <a:spcPts val="0"/>
              </a:spcAft>
              <a:buSzPts val="1400"/>
              <a:buNone/>
              <a:defRPr b="1" i="0" sz="3600" u="none" cap="none" strike="noStrike">
                <a:solidFill>
                  <a:schemeClr val="lt2"/>
                </a:solidFill>
                <a:latin typeface="Arial"/>
                <a:ea typeface="Arial"/>
                <a:cs typeface="Arial"/>
                <a:sym typeface="Arial"/>
              </a:defRPr>
            </a:lvl6pPr>
            <a:lvl7pPr lvl="6" marR="0" rtl="0" algn="l">
              <a:spcBef>
                <a:spcPts val="0"/>
              </a:spcBef>
              <a:spcAft>
                <a:spcPts val="0"/>
              </a:spcAft>
              <a:buSzPts val="1400"/>
              <a:buNone/>
              <a:defRPr b="1" i="0" sz="3600" u="none" cap="none" strike="noStrike">
                <a:solidFill>
                  <a:schemeClr val="lt2"/>
                </a:solidFill>
                <a:latin typeface="Arial"/>
                <a:ea typeface="Arial"/>
                <a:cs typeface="Arial"/>
                <a:sym typeface="Arial"/>
              </a:defRPr>
            </a:lvl7pPr>
            <a:lvl8pPr lvl="7" marR="0" rtl="0" algn="l">
              <a:spcBef>
                <a:spcPts val="0"/>
              </a:spcBef>
              <a:spcAft>
                <a:spcPts val="0"/>
              </a:spcAft>
              <a:buSzPts val="1400"/>
              <a:buNone/>
              <a:defRPr b="1" i="0" sz="3600" u="none" cap="none" strike="noStrike">
                <a:solidFill>
                  <a:schemeClr val="lt2"/>
                </a:solidFill>
                <a:latin typeface="Arial"/>
                <a:ea typeface="Arial"/>
                <a:cs typeface="Arial"/>
                <a:sym typeface="Arial"/>
              </a:defRPr>
            </a:lvl8pPr>
            <a:lvl9pPr lvl="8" marR="0" rtl="0" algn="l">
              <a:spcBef>
                <a:spcPts val="0"/>
              </a:spcBef>
              <a:spcAft>
                <a:spcPts val="0"/>
              </a:spcAft>
              <a:buSzPts val="1400"/>
              <a:buNone/>
              <a:defRPr b="1" i="0" sz="3600" u="none" cap="none" strike="noStrike">
                <a:solidFill>
                  <a:schemeClr val="lt2"/>
                </a:solidFill>
                <a:latin typeface="Arial"/>
                <a:ea typeface="Arial"/>
                <a:cs typeface="Arial"/>
                <a:sym typeface="Arial"/>
              </a:defRPr>
            </a:lvl9pPr>
          </a:lstStyle>
          <a:p/>
        </p:txBody>
      </p:sp>
      <p:sp>
        <p:nvSpPr>
          <p:cNvPr id="11" name="Google Shape;11;p1"/>
          <p:cNvSpPr txBox="1"/>
          <p:nvPr>
            <p:ph idx="1" type="body"/>
          </p:nvPr>
        </p:nvSpPr>
        <p:spPr>
          <a:xfrm>
            <a:off x="1116013" y="1773238"/>
            <a:ext cx="7777162" cy="4968875"/>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1" i="0" sz="24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13"/>
          <p:cNvSpPr txBox="1"/>
          <p:nvPr>
            <p:ph type="ctrTitle"/>
          </p:nvPr>
        </p:nvSpPr>
        <p:spPr>
          <a:xfrm>
            <a:off x="4423275" y="497050"/>
            <a:ext cx="4392600" cy="7206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sz="4000">
                <a:latin typeface="Cambria"/>
                <a:ea typeface="Cambria"/>
                <a:cs typeface="Cambria"/>
                <a:sym typeface="Cambria"/>
              </a:rPr>
              <a:t>Crisis Committee</a:t>
            </a:r>
            <a:endParaRPr sz="4000">
              <a:latin typeface="Cambria"/>
              <a:ea typeface="Cambria"/>
              <a:cs typeface="Cambria"/>
              <a:sym typeface="Cambria"/>
            </a:endParaRPr>
          </a:p>
        </p:txBody>
      </p:sp>
      <p:sp>
        <p:nvSpPr>
          <p:cNvPr id="54" name="Google Shape;54;p13"/>
          <p:cNvSpPr txBox="1"/>
          <p:nvPr>
            <p:ph idx="1" type="subTitle"/>
          </p:nvPr>
        </p:nvSpPr>
        <p:spPr>
          <a:xfrm>
            <a:off x="9853225" y="6712538"/>
            <a:ext cx="3240000" cy="4317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Clr>
                <a:schemeClr val="lt1"/>
              </a:buClr>
              <a:buSzPts val="2000"/>
              <a:buFont typeface="Arial"/>
              <a:buNone/>
            </a:pPr>
            <a:r>
              <a:rPr lang="en-US" sz="2000"/>
              <a:t>Meeting Two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ph type="title"/>
          </p:nvPr>
        </p:nvSpPr>
        <p:spPr>
          <a:xfrm>
            <a:off x="1221788" y="1113588"/>
            <a:ext cx="6480300" cy="504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latin typeface="Cambria"/>
                <a:ea typeface="Cambria"/>
                <a:cs typeface="Cambria"/>
                <a:sym typeface="Cambria"/>
              </a:rPr>
              <a:t>Emergency</a:t>
            </a:r>
            <a:endParaRPr>
              <a:latin typeface="Cambria"/>
              <a:ea typeface="Cambria"/>
              <a:cs typeface="Cambria"/>
              <a:sym typeface="Cambria"/>
            </a:endParaRPr>
          </a:p>
        </p:txBody>
      </p:sp>
      <p:sp>
        <p:nvSpPr>
          <p:cNvPr id="60" name="Google Shape;60;p14"/>
          <p:cNvSpPr txBox="1"/>
          <p:nvPr>
            <p:ph idx="1" type="body"/>
          </p:nvPr>
        </p:nvSpPr>
        <p:spPr>
          <a:xfrm>
            <a:off x="268600" y="2435225"/>
            <a:ext cx="8973600" cy="54273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400"/>
              </a:spcBef>
              <a:spcAft>
                <a:spcPts val="0"/>
              </a:spcAft>
              <a:buNone/>
            </a:pPr>
            <a:r>
              <a:rPr lang="en-US" sz="2200">
                <a:latin typeface="Cambria"/>
                <a:ea typeface="Cambria"/>
                <a:cs typeface="Cambria"/>
                <a:sym typeface="Cambria"/>
              </a:rPr>
              <a:t>There are one hundred people who live on an island. This island is sinking, and it is brought to the attention of the United Nations. According to scientists, you only have 48 hours until the island sinks completely. All one hundred people will die if the countries do not take action. Therefore, you all must come up with a way to save these people. If you do not agree to a resolution by the end of the Moderated Caucus (30 minutes), the citizens on the island will drown.</a:t>
            </a:r>
            <a:endParaRPr sz="2200">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xmlns:r="http://schemas.openxmlformats.org/officeDocument/2006/relationships" name="template">
  <a:themeElements>
    <a:clrScheme name="template 10">
      <a:dk1>
        <a:srgbClr val="111111"/>
      </a:dk1>
      <a:lt1>
        <a:srgbClr val="FFFFFF"/>
      </a:lt1>
      <a:dk2>
        <a:srgbClr val="000000"/>
      </a:dk2>
      <a:lt2>
        <a:srgbClr val="663300"/>
      </a:lt2>
      <a:accent1>
        <a:srgbClr val="F0B676"/>
      </a:accent1>
      <a:accent2>
        <a:srgbClr val="A85D24"/>
      </a:accent2>
      <a:accent3>
        <a:srgbClr val="FFFFFF"/>
      </a:accent3>
      <a:accent4>
        <a:srgbClr val="0D0D0D"/>
      </a:accent4>
      <a:accent5>
        <a:srgbClr val="F6D7BD"/>
      </a:accent5>
      <a:accent6>
        <a:srgbClr val="985320"/>
      </a:accent6>
      <a:hlink>
        <a:srgbClr val="ECCE7A"/>
      </a:hlink>
      <a:folHlink>
        <a:srgbClr val="EAEAE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